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2"/>
  </p:notesMasterIdLst>
  <p:sldIdLst>
    <p:sldId id="256" r:id="rId2"/>
    <p:sldId id="257" r:id="rId3"/>
    <p:sldId id="269" r:id="rId4"/>
    <p:sldId id="270" r:id="rId5"/>
    <p:sldId id="261" r:id="rId6"/>
    <p:sldId id="271" r:id="rId7"/>
    <p:sldId id="260" r:id="rId8"/>
    <p:sldId id="268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8A80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78718" autoAdjust="0"/>
  </p:normalViewPr>
  <p:slideViewPr>
    <p:cSldViewPr>
      <p:cViewPr>
        <p:scale>
          <a:sx n="100" d="100"/>
          <a:sy n="100" d="100"/>
        </p:scale>
        <p:origin x="-30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image" Target="../media/image5.png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image" Target="../media/image5.png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1B86E-971E-4D67-898A-867FEB3FE8CF}" type="doc">
      <dgm:prSet loTypeId="urn:microsoft.com/office/officeart/2005/8/layout/vList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5F367C-3494-4280-A7F3-7073622334E6}">
      <dgm:prSet custT="1"/>
      <dgm:spPr/>
      <dgm:t>
        <a:bodyPr/>
        <a:lstStyle/>
        <a:p>
          <a:pPr rtl="0"/>
          <a:r>
            <a:rPr lang="sr-Cyrl-RS" sz="1050" b="1" baseline="0" dirty="0" smtClean="0">
              <a:solidFill>
                <a:srgbClr val="000000"/>
              </a:solidFill>
            </a:rPr>
            <a:t>Разговор се води у </a:t>
          </a:r>
          <a:r>
            <a:rPr lang="sr-Latn-RS" sz="1050" b="1" baseline="0" dirty="0" smtClean="0">
              <a:solidFill>
                <a:srgbClr val="000000"/>
              </a:solidFill>
            </a:rPr>
            <a:t>Teams-u</a:t>
          </a:r>
          <a:r>
            <a:rPr lang="sr-Cyrl-RS" sz="1050" b="1" baseline="0" dirty="0" smtClean="0">
              <a:solidFill>
                <a:srgbClr val="000000"/>
              </a:solidFill>
            </a:rPr>
            <a:t> у свесци ,, књижевност</a:t>
          </a:r>
          <a:r>
            <a:rPr lang="sr-Cyrl-RS" sz="1050" baseline="0" dirty="0" smtClean="0">
              <a:solidFill>
                <a:srgbClr val="000000"/>
              </a:solidFill>
            </a:rPr>
            <a:t>“</a:t>
          </a:r>
          <a:r>
            <a:rPr lang="sr-Cyrl-RS" sz="1050" baseline="0" dirty="0" smtClean="0"/>
            <a:t>“</a:t>
          </a:r>
          <a:endParaRPr lang="en-US" sz="1050" dirty="0"/>
        </a:p>
      </dgm:t>
    </dgm:pt>
    <dgm:pt modelId="{7A7D0DEA-0DF8-42FF-AEEB-67C13014BF89}" type="parTrans" cxnId="{C5FE668E-65F3-4DD8-8CE2-2FBA5F61A90A}">
      <dgm:prSet/>
      <dgm:spPr/>
      <dgm:t>
        <a:bodyPr/>
        <a:lstStyle/>
        <a:p>
          <a:endParaRPr lang="en-US" sz="1050"/>
        </a:p>
      </dgm:t>
    </dgm:pt>
    <dgm:pt modelId="{DD7CEBC3-9580-44F3-B9D5-9985A287FBE4}" type="sibTrans" cxnId="{C5FE668E-65F3-4DD8-8CE2-2FBA5F61A90A}">
      <dgm:prSet/>
      <dgm:spPr/>
      <dgm:t>
        <a:bodyPr/>
        <a:lstStyle/>
        <a:p>
          <a:endParaRPr lang="en-US" sz="1050"/>
        </a:p>
      </dgm:t>
    </dgm:pt>
    <dgm:pt modelId="{F96E9C19-2DD5-4A58-BA0A-C1CC74B9A105}">
      <dgm:prSet custT="1"/>
      <dgm:spPr/>
      <dgm:t>
        <a:bodyPr/>
        <a:lstStyle/>
        <a:p>
          <a:pPr rtl="0"/>
          <a:r>
            <a:rPr lang="sr-Cyrl-RS" sz="1050" b="1" baseline="0" dirty="0" smtClean="0">
              <a:solidFill>
                <a:srgbClr val="000000"/>
              </a:solidFill>
            </a:rPr>
            <a:t>Накона тог разговора, добијају задатак да напишу у </a:t>
          </a:r>
          <a:r>
            <a:rPr lang="sr-Latn-RS" sz="1050" b="1" baseline="0" dirty="0" smtClean="0">
              <a:solidFill>
                <a:srgbClr val="000000"/>
              </a:solidFill>
            </a:rPr>
            <a:t>word-u</a:t>
          </a:r>
          <a:r>
            <a:rPr lang="sr-Cyrl-RS" sz="1050" b="1" baseline="0" dirty="0" smtClean="0">
              <a:solidFill>
                <a:srgbClr val="000000"/>
              </a:solidFill>
            </a:rPr>
            <a:t> који је у </a:t>
          </a:r>
          <a:r>
            <a:rPr lang="sr-Latn-RS" sz="1050" b="1" baseline="0" dirty="0" smtClean="0">
              <a:solidFill>
                <a:srgbClr val="000000"/>
              </a:solidFill>
            </a:rPr>
            <a:t>office</a:t>
          </a:r>
          <a:r>
            <a:rPr lang="sr-Cyrl-RS" sz="1050" b="1" baseline="0" dirty="0" smtClean="0">
              <a:solidFill>
                <a:srgbClr val="000000"/>
              </a:solidFill>
            </a:rPr>
            <a:t> </a:t>
          </a:r>
          <a:r>
            <a:rPr lang="sr-Latn-RS" sz="1050" b="1" baseline="0" dirty="0" smtClean="0">
              <a:solidFill>
                <a:srgbClr val="000000"/>
              </a:solidFill>
            </a:rPr>
            <a:t>365 </a:t>
          </a:r>
          <a:r>
            <a:rPr lang="sr-Cyrl-RS" sz="1050" b="1" baseline="0" dirty="0" smtClean="0">
              <a:solidFill>
                <a:srgbClr val="000000"/>
              </a:solidFill>
            </a:rPr>
            <a:t>,,Научник и машта“</a:t>
          </a:r>
          <a:endParaRPr lang="en-US" sz="1050" b="1" dirty="0">
            <a:solidFill>
              <a:srgbClr val="000000"/>
            </a:solidFill>
          </a:endParaRPr>
        </a:p>
      </dgm:t>
    </dgm:pt>
    <dgm:pt modelId="{9C0DDF22-59FC-4D03-AF6F-D3F937E6B749}" type="parTrans" cxnId="{D5D0A791-5EF9-43F3-880D-D51E96E5EC70}">
      <dgm:prSet/>
      <dgm:spPr/>
      <dgm:t>
        <a:bodyPr/>
        <a:lstStyle/>
        <a:p>
          <a:endParaRPr lang="en-US" sz="1050"/>
        </a:p>
      </dgm:t>
    </dgm:pt>
    <dgm:pt modelId="{D6C6473A-9778-4E01-A1B3-BFCD83AD2165}" type="sibTrans" cxnId="{D5D0A791-5EF9-43F3-880D-D51E96E5EC70}">
      <dgm:prSet/>
      <dgm:spPr/>
      <dgm:t>
        <a:bodyPr/>
        <a:lstStyle/>
        <a:p>
          <a:endParaRPr lang="en-US" sz="1050"/>
        </a:p>
      </dgm:t>
    </dgm:pt>
    <dgm:pt modelId="{9DB14B4B-A638-4F15-92D9-710D7A8D1749}">
      <dgm:prSet custT="1"/>
      <dgm:spPr/>
      <dgm:t>
        <a:bodyPr/>
        <a:lstStyle/>
        <a:p>
          <a:pPr rtl="0"/>
          <a:r>
            <a:rPr lang="sr-Cyrl-RS" sz="1050" b="1" baseline="0" dirty="0" smtClean="0">
              <a:solidFill>
                <a:srgbClr val="000000"/>
              </a:solidFill>
            </a:rPr>
            <a:t>То изложе у свесци </a:t>
          </a:r>
          <a:r>
            <a:rPr lang="sr-Latn-RS" sz="1050" b="1" baseline="0" dirty="0" smtClean="0">
              <a:solidFill>
                <a:srgbClr val="000000"/>
              </a:solidFill>
            </a:rPr>
            <a:t>Teams-a</a:t>
          </a:r>
          <a:r>
            <a:rPr lang="sr-Cyrl-RS" sz="1050" b="1" baseline="0" dirty="0" smtClean="0">
              <a:solidFill>
                <a:srgbClr val="000000"/>
              </a:solidFill>
            </a:rPr>
            <a:t> ,, </a:t>
          </a:r>
          <a:r>
            <a:rPr lang="sr-Latn-RS" sz="1050" b="1" baseline="0" dirty="0" smtClean="0">
              <a:solidFill>
                <a:srgbClr val="000000"/>
              </a:solidFill>
            </a:rPr>
            <a:t> </a:t>
          </a:r>
          <a:r>
            <a:rPr lang="sr-Cyrl-RS" sz="1050" b="1" baseline="0" dirty="0" smtClean="0">
              <a:solidFill>
                <a:srgbClr val="000000"/>
              </a:solidFill>
            </a:rPr>
            <a:t>одељак  књижевност</a:t>
          </a:r>
          <a:r>
            <a:rPr lang="sr-Cyrl-RS" sz="1050" baseline="0" dirty="0" smtClean="0"/>
            <a:t>. </a:t>
          </a:r>
          <a:endParaRPr lang="en-US" sz="1050" dirty="0"/>
        </a:p>
      </dgm:t>
    </dgm:pt>
    <dgm:pt modelId="{32843C8D-144A-4429-BB50-773D7378C050}" type="parTrans" cxnId="{81D16E6F-3918-4923-B6CD-1B387923EBF5}">
      <dgm:prSet/>
      <dgm:spPr/>
      <dgm:t>
        <a:bodyPr/>
        <a:lstStyle/>
        <a:p>
          <a:endParaRPr lang="en-US" sz="1050"/>
        </a:p>
      </dgm:t>
    </dgm:pt>
    <dgm:pt modelId="{F482E8C4-F346-40E6-8611-0341B4906F8F}" type="sibTrans" cxnId="{81D16E6F-3918-4923-B6CD-1B387923EBF5}">
      <dgm:prSet/>
      <dgm:spPr/>
      <dgm:t>
        <a:bodyPr/>
        <a:lstStyle/>
        <a:p>
          <a:endParaRPr lang="en-US" sz="1050"/>
        </a:p>
      </dgm:t>
    </dgm:pt>
    <dgm:pt modelId="{EBD75151-C5D9-4B1B-89E3-2021162106D3}">
      <dgm:prSet custT="1"/>
      <dgm:spPr/>
      <dgm:t>
        <a:bodyPr/>
        <a:lstStyle/>
        <a:p>
          <a:pPr rtl="0"/>
          <a:r>
            <a:rPr lang="sr-Cyrl-RS" sz="1050" b="1" baseline="0" dirty="0" smtClean="0">
              <a:solidFill>
                <a:srgbClr val="000000"/>
              </a:solidFill>
            </a:rPr>
            <a:t>Затим постављам</a:t>
          </a:r>
          <a:r>
            <a:rPr lang="sr-Latn-RS" sz="1050" b="1" baseline="0" dirty="0" smtClean="0">
              <a:solidFill>
                <a:srgbClr val="000000"/>
              </a:solidFill>
            </a:rPr>
            <a:t> </a:t>
          </a:r>
          <a:r>
            <a:rPr lang="sr-Cyrl-RS" sz="1050" b="1" baseline="0" dirty="0" smtClean="0">
              <a:solidFill>
                <a:srgbClr val="000000"/>
              </a:solidFill>
            </a:rPr>
            <a:t> </a:t>
          </a:r>
          <a:r>
            <a:rPr lang="sr-Latn-RS" sz="1050" b="1" baseline="0" dirty="0" smtClean="0">
              <a:solidFill>
                <a:srgbClr val="000000"/>
              </a:solidFill>
            </a:rPr>
            <a:t>PowerPoint </a:t>
          </a:r>
          <a:r>
            <a:rPr lang="sr-Cyrl-RS" sz="1050" b="1" baseline="0" dirty="0" smtClean="0">
              <a:solidFill>
                <a:srgbClr val="000000"/>
              </a:solidFill>
            </a:rPr>
            <a:t> презентацију писца кога ће радити. </a:t>
          </a:r>
          <a:endParaRPr lang="en-US" sz="1050" b="1" dirty="0">
            <a:solidFill>
              <a:srgbClr val="000000"/>
            </a:solidFill>
          </a:endParaRPr>
        </a:p>
      </dgm:t>
    </dgm:pt>
    <dgm:pt modelId="{90ABB4B2-B629-41C4-81C0-A27F9B2448B0}" type="parTrans" cxnId="{80E22611-DB75-4138-800C-97E3F661E997}">
      <dgm:prSet/>
      <dgm:spPr/>
      <dgm:t>
        <a:bodyPr/>
        <a:lstStyle/>
        <a:p>
          <a:endParaRPr lang="en-US" sz="1050"/>
        </a:p>
      </dgm:t>
    </dgm:pt>
    <dgm:pt modelId="{FA59FBE8-9B81-448D-9A51-627ED2F2A257}" type="sibTrans" cxnId="{80E22611-DB75-4138-800C-97E3F661E997}">
      <dgm:prSet/>
      <dgm:spPr/>
      <dgm:t>
        <a:bodyPr/>
        <a:lstStyle/>
        <a:p>
          <a:endParaRPr lang="en-US" sz="1050"/>
        </a:p>
      </dgm:t>
    </dgm:pt>
    <dgm:pt modelId="{5228649C-22F9-45C5-B0B6-A5D17BE195AB}">
      <dgm:prSet custT="1"/>
      <dgm:spPr/>
      <dgm:t>
        <a:bodyPr/>
        <a:lstStyle/>
        <a:p>
          <a:pPr rtl="0"/>
          <a:r>
            <a:rPr lang="sr-Cyrl-RS" sz="1050" b="1" baseline="0" dirty="0" smtClean="0">
              <a:solidFill>
                <a:srgbClr val="000000"/>
              </a:solidFill>
            </a:rPr>
            <a:t>Добијају задатак дау ПП ураде колаж посвећен Аласу</a:t>
          </a:r>
          <a:r>
            <a:rPr lang="sr-Cyrl-RS" sz="1050" baseline="0" dirty="0" smtClean="0"/>
            <a:t>. </a:t>
          </a:r>
          <a:endParaRPr lang="en-US" sz="1050" dirty="0"/>
        </a:p>
      </dgm:t>
    </dgm:pt>
    <dgm:pt modelId="{EFA30FE3-0F54-42FE-832B-40882337DABA}" type="parTrans" cxnId="{86BB5086-FF4A-4ED8-AB6A-7E93FFD478E8}">
      <dgm:prSet/>
      <dgm:spPr/>
      <dgm:t>
        <a:bodyPr/>
        <a:lstStyle/>
        <a:p>
          <a:endParaRPr lang="en-US" sz="1050"/>
        </a:p>
      </dgm:t>
    </dgm:pt>
    <dgm:pt modelId="{DB70663A-9E9F-449F-A9A1-5B71BE4A50CA}" type="sibTrans" cxnId="{86BB5086-FF4A-4ED8-AB6A-7E93FFD478E8}">
      <dgm:prSet/>
      <dgm:spPr/>
      <dgm:t>
        <a:bodyPr/>
        <a:lstStyle/>
        <a:p>
          <a:endParaRPr lang="en-US" sz="1050"/>
        </a:p>
      </dgm:t>
    </dgm:pt>
    <dgm:pt modelId="{8993478D-4A7A-4863-9515-47395BD4D733}">
      <dgm:prSet custT="1"/>
      <dgm:spPr/>
      <dgm:t>
        <a:bodyPr/>
        <a:lstStyle/>
        <a:p>
          <a:pPr rtl="0"/>
          <a:r>
            <a:rPr lang="sr-Cyrl-RS" sz="1050" b="1" baseline="0" dirty="0" smtClean="0">
              <a:solidFill>
                <a:srgbClr val="000000"/>
              </a:solidFill>
            </a:rPr>
            <a:t>Упућујем их на  </a:t>
          </a:r>
          <a:r>
            <a:rPr lang="sr-Latn-RS" sz="1050" b="1" baseline="0" dirty="0" smtClean="0">
              <a:solidFill>
                <a:srgbClr val="000000"/>
              </a:solidFill>
            </a:rPr>
            <a:t>klett-ovu</a:t>
          </a:r>
          <a:r>
            <a:rPr lang="sr-Cyrl-RS" sz="1050" b="1" baseline="0" dirty="0" smtClean="0">
              <a:solidFill>
                <a:srgbClr val="000000"/>
              </a:solidFill>
            </a:rPr>
            <a:t> учионицу где се налази текст ,који ћемо радити. Добијају задатак да креирају Т-табелу са којом су упознати.</a:t>
          </a:r>
          <a:endParaRPr lang="en-US" sz="1050" b="1" dirty="0">
            <a:solidFill>
              <a:srgbClr val="000000"/>
            </a:solidFill>
          </a:endParaRPr>
        </a:p>
      </dgm:t>
    </dgm:pt>
    <dgm:pt modelId="{5AFC7389-A41C-4685-A6DA-87596A68ABD7}" type="parTrans" cxnId="{6895C67E-CC44-4A5B-843A-9AEB9488CFA5}">
      <dgm:prSet/>
      <dgm:spPr/>
      <dgm:t>
        <a:bodyPr/>
        <a:lstStyle/>
        <a:p>
          <a:endParaRPr lang="en-US" sz="1050"/>
        </a:p>
      </dgm:t>
    </dgm:pt>
    <dgm:pt modelId="{C39F7F82-0F8D-4A97-AD93-03DD5155BC00}" type="sibTrans" cxnId="{6895C67E-CC44-4A5B-843A-9AEB9488CFA5}">
      <dgm:prSet/>
      <dgm:spPr/>
      <dgm:t>
        <a:bodyPr/>
        <a:lstStyle/>
        <a:p>
          <a:endParaRPr lang="en-US" sz="1050"/>
        </a:p>
      </dgm:t>
    </dgm:pt>
    <dgm:pt modelId="{02F8BE3C-1F25-4AFB-9468-6F6D32892223}">
      <dgm:prSet custT="1"/>
      <dgm:spPr/>
      <dgm:t>
        <a:bodyPr/>
        <a:lstStyle/>
        <a:p>
          <a:pPr rtl="0"/>
          <a:r>
            <a:rPr lang="sr-Cyrl-RS" sz="1050" b="1" baseline="0" dirty="0" smtClean="0">
              <a:solidFill>
                <a:srgbClr val="000000"/>
              </a:solidFill>
            </a:rPr>
            <a:t>Пошто размене табеле</a:t>
          </a:r>
          <a:r>
            <a:rPr lang="sr-Latn-RS" sz="1050" b="1" baseline="0" dirty="0" smtClean="0">
              <a:solidFill>
                <a:srgbClr val="000000"/>
              </a:solidFill>
            </a:rPr>
            <a:t>,</a:t>
          </a:r>
          <a:r>
            <a:rPr lang="sr-Cyrl-RS" sz="1050" b="1" baseline="0" dirty="0" smtClean="0">
              <a:solidFill>
                <a:srgbClr val="000000"/>
              </a:solidFill>
            </a:rPr>
            <a:t> дајем им свој избор питања преко </a:t>
          </a:r>
          <a:r>
            <a:rPr lang="sr-Latn-RS" sz="1050" b="1" baseline="0" dirty="0" smtClean="0">
              <a:solidFill>
                <a:srgbClr val="000000"/>
              </a:solidFill>
            </a:rPr>
            <a:t>wordwoll-a</a:t>
          </a:r>
          <a:r>
            <a:rPr lang="sr-Cyrl-RS" sz="1050" b="1" baseline="0" dirty="0" smtClean="0">
              <a:solidFill>
                <a:srgbClr val="000000"/>
              </a:solidFill>
            </a:rPr>
            <a:t>. Добијају задатак да један текс о Аласу исправе правописно.</a:t>
          </a:r>
          <a:endParaRPr lang="en-US" sz="1050" b="1" dirty="0">
            <a:solidFill>
              <a:srgbClr val="000000"/>
            </a:solidFill>
          </a:endParaRPr>
        </a:p>
      </dgm:t>
    </dgm:pt>
    <dgm:pt modelId="{4CB0D86A-C6D6-4AF1-9943-D298AAB7425C}" type="parTrans" cxnId="{CBDD7A03-6D95-489F-ADD5-31BCBCF99F46}">
      <dgm:prSet/>
      <dgm:spPr/>
      <dgm:t>
        <a:bodyPr/>
        <a:lstStyle/>
        <a:p>
          <a:endParaRPr lang="en-US" sz="1050"/>
        </a:p>
      </dgm:t>
    </dgm:pt>
    <dgm:pt modelId="{20713C2D-AE3C-4AB4-B30E-4E35F4D65C7C}" type="sibTrans" cxnId="{CBDD7A03-6D95-489F-ADD5-31BCBCF99F46}">
      <dgm:prSet/>
      <dgm:spPr/>
      <dgm:t>
        <a:bodyPr/>
        <a:lstStyle/>
        <a:p>
          <a:endParaRPr lang="en-US" sz="1050"/>
        </a:p>
      </dgm:t>
    </dgm:pt>
    <dgm:pt modelId="{C40BE848-3779-4F16-B23B-0F28ADF565AB}">
      <dgm:prSet custT="1"/>
      <dgm:spPr/>
      <dgm:t>
        <a:bodyPr/>
        <a:lstStyle/>
        <a:p>
          <a:pPr rtl="0"/>
          <a:r>
            <a:rPr lang="sr-Cyrl-RS" sz="1050" b="1" baseline="0" dirty="0" smtClean="0">
              <a:solidFill>
                <a:srgbClr val="000000"/>
              </a:solidFill>
            </a:rPr>
            <a:t>Путем </a:t>
          </a:r>
          <a:r>
            <a:rPr lang="sr-Cyrl-RS" sz="1050" b="1" i="1" baseline="0" dirty="0" smtClean="0">
              <a:solidFill>
                <a:srgbClr val="000000"/>
              </a:solidFill>
            </a:rPr>
            <a:t>видеоконфернције </a:t>
          </a:r>
          <a:r>
            <a:rPr lang="sr-Cyrl-RS" sz="1050" b="1" baseline="0" dirty="0" smtClean="0">
              <a:solidFill>
                <a:srgbClr val="000000"/>
              </a:solidFill>
            </a:rPr>
            <a:t>разговарамо о утисцима које је те</a:t>
          </a:r>
          <a:r>
            <a:rPr lang="sr-Latn-RS" sz="1050" b="1" baseline="0" dirty="0" smtClean="0">
              <a:solidFill>
                <a:srgbClr val="000000"/>
              </a:solidFill>
            </a:rPr>
            <a:t>k</a:t>
          </a:r>
          <a:r>
            <a:rPr lang="sr-Cyrl-RS" sz="1050" b="1" baseline="0" dirty="0" smtClean="0">
              <a:solidFill>
                <a:srgbClr val="000000"/>
              </a:solidFill>
            </a:rPr>
            <a:t>ст оставио.</a:t>
          </a:r>
          <a:endParaRPr lang="en-US" sz="1050" b="1" dirty="0">
            <a:solidFill>
              <a:srgbClr val="000000"/>
            </a:solidFill>
          </a:endParaRPr>
        </a:p>
      </dgm:t>
    </dgm:pt>
    <dgm:pt modelId="{B74097DB-198D-4109-BED0-F2D677A4E0C3}" type="parTrans" cxnId="{FCDE69FA-265E-4098-BCA7-1B144EFE8B4A}">
      <dgm:prSet/>
      <dgm:spPr/>
      <dgm:t>
        <a:bodyPr/>
        <a:lstStyle/>
        <a:p>
          <a:endParaRPr lang="en-US" sz="1050"/>
        </a:p>
      </dgm:t>
    </dgm:pt>
    <dgm:pt modelId="{B13EE633-A9AE-4D65-BDA4-4F5A8F622DEC}" type="sibTrans" cxnId="{FCDE69FA-265E-4098-BCA7-1B144EFE8B4A}">
      <dgm:prSet/>
      <dgm:spPr/>
      <dgm:t>
        <a:bodyPr/>
        <a:lstStyle/>
        <a:p>
          <a:endParaRPr lang="en-US" sz="1050"/>
        </a:p>
      </dgm:t>
    </dgm:pt>
    <dgm:pt modelId="{40C16C44-033F-44AC-B482-EA0F48A810AC}">
      <dgm:prSet custT="1"/>
      <dgm:spPr/>
      <dgm:t>
        <a:bodyPr/>
        <a:lstStyle/>
        <a:p>
          <a:pPr rtl="0"/>
          <a:r>
            <a:rPr lang="sr-Cyrl-RS" sz="1050" b="1" baseline="0" dirty="0" smtClean="0">
              <a:solidFill>
                <a:srgbClr val="000000"/>
              </a:solidFill>
            </a:rPr>
            <a:t>У уводном делу часа разговарамо о машти</a:t>
          </a:r>
          <a:r>
            <a:rPr lang="sr-Cyrl-RS" sz="1050" baseline="0" dirty="0" smtClean="0"/>
            <a:t>.</a:t>
          </a:r>
          <a:endParaRPr lang="en-US" sz="1050" dirty="0"/>
        </a:p>
      </dgm:t>
    </dgm:pt>
    <dgm:pt modelId="{778B3BD3-EC19-4607-99DA-A55AD8F553FA}" type="sibTrans" cxnId="{0536F73B-296D-49E9-9294-F16DFF4E893D}">
      <dgm:prSet/>
      <dgm:spPr/>
      <dgm:t>
        <a:bodyPr/>
        <a:lstStyle/>
        <a:p>
          <a:endParaRPr lang="en-US" sz="1050"/>
        </a:p>
      </dgm:t>
    </dgm:pt>
    <dgm:pt modelId="{81B2ADD8-84C9-49BA-AE7A-D5F88FB49B25}" type="parTrans" cxnId="{0536F73B-296D-49E9-9294-F16DFF4E893D}">
      <dgm:prSet/>
      <dgm:spPr/>
      <dgm:t>
        <a:bodyPr/>
        <a:lstStyle/>
        <a:p>
          <a:endParaRPr lang="en-US" sz="1050"/>
        </a:p>
      </dgm:t>
    </dgm:pt>
    <dgm:pt modelId="{CFF30FB4-A630-4854-9828-7CBF3EECFF52}" type="pres">
      <dgm:prSet presAssocID="{F1E1B86E-971E-4D67-898A-867FEB3FE8CF}" presName="linearFlow" presStyleCnt="0">
        <dgm:presLayoutVars>
          <dgm:dir/>
          <dgm:resizeHandles val="exact"/>
        </dgm:presLayoutVars>
      </dgm:prSet>
      <dgm:spPr/>
    </dgm:pt>
    <dgm:pt modelId="{1514293F-0CBF-486F-9F25-A309A9EA9E61}" type="pres">
      <dgm:prSet presAssocID="{40C16C44-033F-44AC-B482-EA0F48A810AC}" presName="composite" presStyleCnt="0"/>
      <dgm:spPr/>
    </dgm:pt>
    <dgm:pt modelId="{FD9CD8C2-E1AB-429D-AF58-DEF03D95A045}" type="pres">
      <dgm:prSet presAssocID="{40C16C44-033F-44AC-B482-EA0F48A810AC}" presName="imgShp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BB1DF3BB-29A6-4702-AB14-F87A053D3467}" type="pres">
      <dgm:prSet presAssocID="{40C16C44-033F-44AC-B482-EA0F48A810AC}" presName="txShp" presStyleLbl="node1" presStyleIdx="0" presStyleCnt="9" custLinFactNeighborX="29732" custLinFactNeighborY="18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C0044-23F7-41B3-B283-160792A764F5}" type="pres">
      <dgm:prSet presAssocID="{778B3BD3-EC19-4607-99DA-A55AD8F553FA}" presName="spacing" presStyleCnt="0"/>
      <dgm:spPr/>
    </dgm:pt>
    <dgm:pt modelId="{B2F34545-C3B7-4C4D-8369-E63913935B74}" type="pres">
      <dgm:prSet presAssocID="{295F367C-3494-4280-A7F3-7073622334E6}" presName="composite" presStyleCnt="0"/>
      <dgm:spPr/>
    </dgm:pt>
    <dgm:pt modelId="{F39DBCF5-3476-4A3B-AF89-671BA60DDD6E}" type="pres">
      <dgm:prSet presAssocID="{295F367C-3494-4280-A7F3-7073622334E6}" presName="imgShp" presStyleLbl="fgImgPlace1" presStyleIdx="1" presStyleCnt="9" custLinFactNeighborX="27080" custLinFactNeighborY="75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  <dgm:pt modelId="{AB6B4D15-DF7A-49D5-9563-0F2AF47348D7}" type="pres">
      <dgm:prSet presAssocID="{295F367C-3494-4280-A7F3-7073622334E6}" presName="txShp" presStyleLbl="node1" presStyleIdx="1" presStyleCnt="9" custScaleX="112536" custScaleY="93218" custLinFactNeighborX="18159" custLinFactNeighborY="-2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C3157-15A3-452B-9EBD-9F4483685F99}" type="pres">
      <dgm:prSet presAssocID="{DD7CEBC3-9580-44F3-B9D5-9985A287FBE4}" presName="spacing" presStyleCnt="0"/>
      <dgm:spPr/>
    </dgm:pt>
    <dgm:pt modelId="{9EA465D7-5E34-495A-A3E8-037253CAB9FB}" type="pres">
      <dgm:prSet presAssocID="{F96E9C19-2DD5-4A58-BA0A-C1CC74B9A105}" presName="composite" presStyleCnt="0"/>
      <dgm:spPr/>
    </dgm:pt>
    <dgm:pt modelId="{CDB2C6C5-9186-415C-B3D1-049347823518}" type="pres">
      <dgm:prSet presAssocID="{F96E9C19-2DD5-4A58-BA0A-C1CC74B9A105}" presName="imgShp" presStyleLbl="fgImgPlace1" presStyleIdx="2" presStyleCnt="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9F4C6C0-6E29-4365-9C4A-A3A1D227211C}" type="pres">
      <dgm:prSet presAssocID="{F96E9C19-2DD5-4A58-BA0A-C1CC74B9A105}" presName="txShp" presStyleLbl="node1" presStyleIdx="2" presStyleCnt="9" custScaleX="102000" custLinFactNeighborX="12693" custLinFactNeighborY="-17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92097-261C-42CC-BF97-9420D5818997}" type="pres">
      <dgm:prSet presAssocID="{D6C6473A-9778-4E01-A1B3-BFCD83AD2165}" presName="spacing" presStyleCnt="0"/>
      <dgm:spPr/>
    </dgm:pt>
    <dgm:pt modelId="{8FBE6A78-1C7E-43C5-ABB6-C9F06371C7AC}" type="pres">
      <dgm:prSet presAssocID="{9DB14B4B-A638-4F15-92D9-710D7A8D1749}" presName="composite" presStyleCnt="0"/>
      <dgm:spPr/>
    </dgm:pt>
    <dgm:pt modelId="{EBB37700-551E-4380-9955-8CB6D1FB5929}" type="pres">
      <dgm:prSet presAssocID="{9DB14B4B-A638-4F15-92D9-710D7A8D1749}" presName="imgShp" presStyleLbl="fgImgPlace1" presStyleIdx="3" presStyleCnt="9" custLinFactNeighborX="-17808" custLinFactNeighborY="-822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2BA3D05F-C290-4965-AC2F-4B4354D6F546}" type="pres">
      <dgm:prSet presAssocID="{9DB14B4B-A638-4F15-92D9-710D7A8D1749}" presName="txShp" presStyleLbl="node1" presStyleIdx="3" presStyleCnt="9" custScaleX="95785" custLinFactNeighborX="8032" custLinFactNeighborY="-16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5D12A-7F10-45E6-9076-31AD9F83863D}" type="pres">
      <dgm:prSet presAssocID="{F482E8C4-F346-40E6-8611-0341B4906F8F}" presName="spacing" presStyleCnt="0"/>
      <dgm:spPr/>
    </dgm:pt>
    <dgm:pt modelId="{A9158039-8A3A-4020-928C-5CE023192B4C}" type="pres">
      <dgm:prSet presAssocID="{EBD75151-C5D9-4B1B-89E3-2021162106D3}" presName="composite" presStyleCnt="0"/>
      <dgm:spPr/>
    </dgm:pt>
    <dgm:pt modelId="{D04ADF0F-9812-44E6-96B6-5C100890B36F}" type="pres">
      <dgm:prSet presAssocID="{EBD75151-C5D9-4B1B-89E3-2021162106D3}" presName="imgShp" presStyleLbl="fgImgPlace1" presStyleIdx="4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C3043BC5-E268-4097-B7E3-4830C73AE0AC}" type="pres">
      <dgm:prSet presAssocID="{EBD75151-C5D9-4B1B-89E3-2021162106D3}" presName="txShp" presStyleLbl="node1" presStyleIdx="4" presStyleCnt="9" custLinFactNeighborX="11193" custLinFactNeighborY="-15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E1ED2-4F99-48AC-8785-3EF35CF66C92}" type="pres">
      <dgm:prSet presAssocID="{FA59FBE8-9B81-448D-9A51-627ED2F2A257}" presName="spacing" presStyleCnt="0"/>
      <dgm:spPr/>
    </dgm:pt>
    <dgm:pt modelId="{1F508C43-0D5E-43F4-884C-DE40558CFEC1}" type="pres">
      <dgm:prSet presAssocID="{5228649C-22F9-45C5-B0B6-A5D17BE195AB}" presName="composite" presStyleCnt="0"/>
      <dgm:spPr/>
    </dgm:pt>
    <dgm:pt modelId="{B2F1D02C-76B6-4F3C-8021-BA2EC009B8C5}" type="pres">
      <dgm:prSet presAssocID="{5228649C-22F9-45C5-B0B6-A5D17BE195AB}" presName="imgShp" presStyleLbl="fgImgPlace1" presStyleIdx="5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205316CE-A2C8-4925-915C-D90CC4D75E31}" type="pres">
      <dgm:prSet presAssocID="{5228649C-22F9-45C5-B0B6-A5D17BE195AB}" presName="txShp" presStyleLbl="node1" presStyleIdx="5" presStyleCnt="9" custLinFactNeighborX="7073" custLinFactNeighborY="-14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88586-54A5-44F9-A07C-816C673C1E4E}" type="pres">
      <dgm:prSet presAssocID="{DB70663A-9E9F-449F-A9A1-5B71BE4A50CA}" presName="spacing" presStyleCnt="0"/>
      <dgm:spPr/>
    </dgm:pt>
    <dgm:pt modelId="{9D6572BA-EA02-4DD2-AC4E-203FBFB9BA1E}" type="pres">
      <dgm:prSet presAssocID="{8993478D-4A7A-4863-9515-47395BD4D733}" presName="composite" presStyleCnt="0"/>
      <dgm:spPr/>
    </dgm:pt>
    <dgm:pt modelId="{1F5308A4-5AED-4FCF-9578-00F71F787BE0}" type="pres">
      <dgm:prSet presAssocID="{8993478D-4A7A-4863-9515-47395BD4D733}" presName="imgShp" presStyleLbl="fgImgPlace1" presStyleIdx="6" presStyleCnt="9" custLinFactNeighborX="-8330" custLinFactNeighborY="-682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8F4EC522-55CF-493F-9761-90D2ADB1BA8F}" type="pres">
      <dgm:prSet presAssocID="{8993478D-4A7A-4863-9515-47395BD4D733}" presName="txShp" presStyleLbl="node1" presStyleIdx="6" presStyleCnt="9" custLinFactNeighborX="19433" custLinFactNeighborY="-13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17F1E-7FBA-43B2-8E52-2A464FCC7F83}" type="pres">
      <dgm:prSet presAssocID="{C39F7F82-0F8D-4A97-AD93-03DD5155BC00}" presName="spacing" presStyleCnt="0"/>
      <dgm:spPr/>
    </dgm:pt>
    <dgm:pt modelId="{310CD5FB-BAA7-4C82-9F22-65418D905A37}" type="pres">
      <dgm:prSet presAssocID="{02F8BE3C-1F25-4AFB-9468-6F6D32892223}" presName="composite" presStyleCnt="0"/>
      <dgm:spPr/>
    </dgm:pt>
    <dgm:pt modelId="{857D7DC6-684D-4067-9090-E811825F4CBB}" type="pres">
      <dgm:prSet presAssocID="{02F8BE3C-1F25-4AFB-9468-6F6D32892223}" presName="imgShp" presStyleLbl="fgImgPlace1" presStyleIdx="7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F1A546D-8B7D-4440-AD02-C72E2ADBEA89}" type="pres">
      <dgm:prSet presAssocID="{02F8BE3C-1F25-4AFB-9468-6F6D32892223}" presName="txShp" presStyleLbl="node1" presStyleIdx="7" presStyleCnt="9" custLinFactNeighborX="8552" custLinFactNeighborY="-1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4A478-2483-4DF3-8F94-C3B700D5CD75}" type="pres">
      <dgm:prSet presAssocID="{20713C2D-AE3C-4AB4-B30E-4E35F4D65C7C}" presName="spacing" presStyleCnt="0"/>
      <dgm:spPr/>
    </dgm:pt>
    <dgm:pt modelId="{CFD5D9FE-7707-4ED9-A2AE-F2A13B9AC387}" type="pres">
      <dgm:prSet presAssocID="{C40BE848-3779-4F16-B23B-0F28ADF565AB}" presName="composite" presStyleCnt="0"/>
      <dgm:spPr/>
    </dgm:pt>
    <dgm:pt modelId="{3E0EA14B-582A-4B02-A09F-D6F0CF7476E8}" type="pres">
      <dgm:prSet presAssocID="{C40BE848-3779-4F16-B23B-0F28ADF565AB}" presName="imgShp" presStyleLbl="fgImgPlace1" presStyleIdx="8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564D91B7-FDBF-405D-8F5C-47DBBB45FA80}" type="pres">
      <dgm:prSet presAssocID="{C40BE848-3779-4F16-B23B-0F28ADF565AB}" presName="txShp" presStyleLbl="node1" presStyleIdx="8" presStyleCnt="9" custLinFactNeighborX="21493" custLinFactNeighborY="-11929">
        <dgm:presLayoutVars>
          <dgm:bulletEnabled val="1"/>
        </dgm:presLayoutVars>
      </dgm:prSet>
      <dgm:spPr/>
    </dgm:pt>
  </dgm:ptLst>
  <dgm:cxnLst>
    <dgm:cxn modelId="{94EBC5B9-47FE-4F4B-88C4-0B5D22D86DDC}" type="presOf" srcId="{F96E9C19-2DD5-4A58-BA0A-C1CC74B9A105}" destId="{59F4C6C0-6E29-4365-9C4A-A3A1D227211C}" srcOrd="0" destOrd="0" presId="urn:microsoft.com/office/officeart/2005/8/layout/vList3"/>
    <dgm:cxn modelId="{F4FEF2DD-71A6-4C57-86FE-7E93ED3CF530}" type="presOf" srcId="{F1E1B86E-971E-4D67-898A-867FEB3FE8CF}" destId="{CFF30FB4-A630-4854-9828-7CBF3EECFF52}" srcOrd="0" destOrd="0" presId="urn:microsoft.com/office/officeart/2005/8/layout/vList3"/>
    <dgm:cxn modelId="{0F53955C-7978-46A6-84A6-2B87D84450BB}" type="presOf" srcId="{02F8BE3C-1F25-4AFB-9468-6F6D32892223}" destId="{BF1A546D-8B7D-4440-AD02-C72E2ADBEA89}" srcOrd="0" destOrd="0" presId="urn:microsoft.com/office/officeart/2005/8/layout/vList3"/>
    <dgm:cxn modelId="{4B56873F-CE31-4812-8171-4C21E0B721E4}" type="presOf" srcId="{5228649C-22F9-45C5-B0B6-A5D17BE195AB}" destId="{205316CE-A2C8-4925-915C-D90CC4D75E31}" srcOrd="0" destOrd="0" presId="urn:microsoft.com/office/officeart/2005/8/layout/vList3"/>
    <dgm:cxn modelId="{80E22611-DB75-4138-800C-97E3F661E997}" srcId="{F1E1B86E-971E-4D67-898A-867FEB3FE8CF}" destId="{EBD75151-C5D9-4B1B-89E3-2021162106D3}" srcOrd="4" destOrd="0" parTransId="{90ABB4B2-B629-41C4-81C0-A27F9B2448B0}" sibTransId="{FA59FBE8-9B81-448D-9A51-627ED2F2A257}"/>
    <dgm:cxn modelId="{9DFC1D56-CC01-4E5E-B681-71804D626BEB}" type="presOf" srcId="{295F367C-3494-4280-A7F3-7073622334E6}" destId="{AB6B4D15-DF7A-49D5-9563-0F2AF47348D7}" srcOrd="0" destOrd="0" presId="urn:microsoft.com/office/officeart/2005/8/layout/vList3"/>
    <dgm:cxn modelId="{06257B31-2470-4B6C-BCC1-02C8F4DEA981}" type="presOf" srcId="{EBD75151-C5D9-4B1B-89E3-2021162106D3}" destId="{C3043BC5-E268-4097-B7E3-4830C73AE0AC}" srcOrd="0" destOrd="0" presId="urn:microsoft.com/office/officeart/2005/8/layout/vList3"/>
    <dgm:cxn modelId="{C5FE668E-65F3-4DD8-8CE2-2FBA5F61A90A}" srcId="{F1E1B86E-971E-4D67-898A-867FEB3FE8CF}" destId="{295F367C-3494-4280-A7F3-7073622334E6}" srcOrd="1" destOrd="0" parTransId="{7A7D0DEA-0DF8-42FF-AEEB-67C13014BF89}" sibTransId="{DD7CEBC3-9580-44F3-B9D5-9985A287FBE4}"/>
    <dgm:cxn modelId="{0536F73B-296D-49E9-9294-F16DFF4E893D}" srcId="{F1E1B86E-971E-4D67-898A-867FEB3FE8CF}" destId="{40C16C44-033F-44AC-B482-EA0F48A810AC}" srcOrd="0" destOrd="0" parTransId="{81B2ADD8-84C9-49BA-AE7A-D5F88FB49B25}" sibTransId="{778B3BD3-EC19-4607-99DA-A55AD8F553FA}"/>
    <dgm:cxn modelId="{6895C67E-CC44-4A5B-843A-9AEB9488CFA5}" srcId="{F1E1B86E-971E-4D67-898A-867FEB3FE8CF}" destId="{8993478D-4A7A-4863-9515-47395BD4D733}" srcOrd="6" destOrd="0" parTransId="{5AFC7389-A41C-4685-A6DA-87596A68ABD7}" sibTransId="{C39F7F82-0F8D-4A97-AD93-03DD5155BC00}"/>
    <dgm:cxn modelId="{81D16E6F-3918-4923-B6CD-1B387923EBF5}" srcId="{F1E1B86E-971E-4D67-898A-867FEB3FE8CF}" destId="{9DB14B4B-A638-4F15-92D9-710D7A8D1749}" srcOrd="3" destOrd="0" parTransId="{32843C8D-144A-4429-BB50-773D7378C050}" sibTransId="{F482E8C4-F346-40E6-8611-0341B4906F8F}"/>
    <dgm:cxn modelId="{5E324995-8CD2-45D5-8C98-49D7D16E10B8}" type="presOf" srcId="{8993478D-4A7A-4863-9515-47395BD4D733}" destId="{8F4EC522-55CF-493F-9761-90D2ADB1BA8F}" srcOrd="0" destOrd="0" presId="urn:microsoft.com/office/officeart/2005/8/layout/vList3"/>
    <dgm:cxn modelId="{FCDE69FA-265E-4098-BCA7-1B144EFE8B4A}" srcId="{F1E1B86E-971E-4D67-898A-867FEB3FE8CF}" destId="{C40BE848-3779-4F16-B23B-0F28ADF565AB}" srcOrd="8" destOrd="0" parTransId="{B74097DB-198D-4109-BED0-F2D677A4E0C3}" sibTransId="{B13EE633-A9AE-4D65-BDA4-4F5A8F622DEC}"/>
    <dgm:cxn modelId="{86BB5086-FF4A-4ED8-AB6A-7E93FFD478E8}" srcId="{F1E1B86E-971E-4D67-898A-867FEB3FE8CF}" destId="{5228649C-22F9-45C5-B0B6-A5D17BE195AB}" srcOrd="5" destOrd="0" parTransId="{EFA30FE3-0F54-42FE-832B-40882337DABA}" sibTransId="{DB70663A-9E9F-449F-A9A1-5B71BE4A50CA}"/>
    <dgm:cxn modelId="{5FA1BB5E-7833-4CE6-A50C-06967CF1FC8A}" type="presOf" srcId="{C40BE848-3779-4F16-B23B-0F28ADF565AB}" destId="{564D91B7-FDBF-405D-8F5C-47DBBB45FA80}" srcOrd="0" destOrd="0" presId="urn:microsoft.com/office/officeart/2005/8/layout/vList3"/>
    <dgm:cxn modelId="{99850E50-9BE6-4255-BC31-9A333C4B775A}" type="presOf" srcId="{9DB14B4B-A638-4F15-92D9-710D7A8D1749}" destId="{2BA3D05F-C290-4965-AC2F-4B4354D6F546}" srcOrd="0" destOrd="0" presId="urn:microsoft.com/office/officeart/2005/8/layout/vList3"/>
    <dgm:cxn modelId="{D5D0A791-5EF9-43F3-880D-D51E96E5EC70}" srcId="{F1E1B86E-971E-4D67-898A-867FEB3FE8CF}" destId="{F96E9C19-2DD5-4A58-BA0A-C1CC74B9A105}" srcOrd="2" destOrd="0" parTransId="{9C0DDF22-59FC-4D03-AF6F-D3F937E6B749}" sibTransId="{D6C6473A-9778-4E01-A1B3-BFCD83AD2165}"/>
    <dgm:cxn modelId="{CBDD7A03-6D95-489F-ADD5-31BCBCF99F46}" srcId="{F1E1B86E-971E-4D67-898A-867FEB3FE8CF}" destId="{02F8BE3C-1F25-4AFB-9468-6F6D32892223}" srcOrd="7" destOrd="0" parTransId="{4CB0D86A-C6D6-4AF1-9943-D298AAB7425C}" sibTransId="{20713C2D-AE3C-4AB4-B30E-4E35F4D65C7C}"/>
    <dgm:cxn modelId="{2805E60F-7EAA-489A-868E-90CEF25840C4}" type="presOf" srcId="{40C16C44-033F-44AC-B482-EA0F48A810AC}" destId="{BB1DF3BB-29A6-4702-AB14-F87A053D3467}" srcOrd="0" destOrd="0" presId="urn:microsoft.com/office/officeart/2005/8/layout/vList3"/>
    <dgm:cxn modelId="{1491FAA8-8B9C-4BA6-9825-4F966D0E5CFE}" type="presParOf" srcId="{CFF30FB4-A630-4854-9828-7CBF3EECFF52}" destId="{1514293F-0CBF-486F-9F25-A309A9EA9E61}" srcOrd="0" destOrd="0" presId="urn:microsoft.com/office/officeart/2005/8/layout/vList3"/>
    <dgm:cxn modelId="{D4BB8379-9325-4088-ACA9-13304147ACD4}" type="presParOf" srcId="{1514293F-0CBF-486F-9F25-A309A9EA9E61}" destId="{FD9CD8C2-E1AB-429D-AF58-DEF03D95A045}" srcOrd="0" destOrd="0" presId="urn:microsoft.com/office/officeart/2005/8/layout/vList3"/>
    <dgm:cxn modelId="{1939EC05-1144-4670-9F7E-5D21339A68C6}" type="presParOf" srcId="{1514293F-0CBF-486F-9F25-A309A9EA9E61}" destId="{BB1DF3BB-29A6-4702-AB14-F87A053D3467}" srcOrd="1" destOrd="0" presId="urn:microsoft.com/office/officeart/2005/8/layout/vList3"/>
    <dgm:cxn modelId="{33B7C50C-652D-4746-AD00-CB27FA28D460}" type="presParOf" srcId="{CFF30FB4-A630-4854-9828-7CBF3EECFF52}" destId="{5D3C0044-23F7-41B3-B283-160792A764F5}" srcOrd="1" destOrd="0" presId="urn:microsoft.com/office/officeart/2005/8/layout/vList3"/>
    <dgm:cxn modelId="{4EA8E452-686A-4353-8519-350066C10B38}" type="presParOf" srcId="{CFF30FB4-A630-4854-9828-7CBF3EECFF52}" destId="{B2F34545-C3B7-4C4D-8369-E63913935B74}" srcOrd="2" destOrd="0" presId="urn:microsoft.com/office/officeart/2005/8/layout/vList3"/>
    <dgm:cxn modelId="{256C1FFD-8BC0-4771-9325-E6D690D8E13D}" type="presParOf" srcId="{B2F34545-C3B7-4C4D-8369-E63913935B74}" destId="{F39DBCF5-3476-4A3B-AF89-671BA60DDD6E}" srcOrd="0" destOrd="0" presId="urn:microsoft.com/office/officeart/2005/8/layout/vList3"/>
    <dgm:cxn modelId="{1B4DB6D6-DB9A-4803-93CE-E24051C8B826}" type="presParOf" srcId="{B2F34545-C3B7-4C4D-8369-E63913935B74}" destId="{AB6B4D15-DF7A-49D5-9563-0F2AF47348D7}" srcOrd="1" destOrd="0" presId="urn:microsoft.com/office/officeart/2005/8/layout/vList3"/>
    <dgm:cxn modelId="{AEA1263C-1346-4183-B1D0-AD000A3E77A3}" type="presParOf" srcId="{CFF30FB4-A630-4854-9828-7CBF3EECFF52}" destId="{C94C3157-15A3-452B-9EBD-9F4483685F99}" srcOrd="3" destOrd="0" presId="urn:microsoft.com/office/officeart/2005/8/layout/vList3"/>
    <dgm:cxn modelId="{1DE3F335-9C6D-45F2-9D08-EEC42D735980}" type="presParOf" srcId="{CFF30FB4-A630-4854-9828-7CBF3EECFF52}" destId="{9EA465D7-5E34-495A-A3E8-037253CAB9FB}" srcOrd="4" destOrd="0" presId="urn:microsoft.com/office/officeart/2005/8/layout/vList3"/>
    <dgm:cxn modelId="{5E313710-0A80-43EA-B67B-5CE51510F0DC}" type="presParOf" srcId="{9EA465D7-5E34-495A-A3E8-037253CAB9FB}" destId="{CDB2C6C5-9186-415C-B3D1-049347823518}" srcOrd="0" destOrd="0" presId="urn:microsoft.com/office/officeart/2005/8/layout/vList3"/>
    <dgm:cxn modelId="{86AE6E17-DD5D-408D-B2EF-D10387A80A1A}" type="presParOf" srcId="{9EA465D7-5E34-495A-A3E8-037253CAB9FB}" destId="{59F4C6C0-6E29-4365-9C4A-A3A1D227211C}" srcOrd="1" destOrd="0" presId="urn:microsoft.com/office/officeart/2005/8/layout/vList3"/>
    <dgm:cxn modelId="{61AE6667-C891-44B3-B082-D6A6F78C4733}" type="presParOf" srcId="{CFF30FB4-A630-4854-9828-7CBF3EECFF52}" destId="{08192097-261C-42CC-BF97-9420D5818997}" srcOrd="5" destOrd="0" presId="urn:microsoft.com/office/officeart/2005/8/layout/vList3"/>
    <dgm:cxn modelId="{7FC8A60F-143C-42C9-8189-E114E635D0F4}" type="presParOf" srcId="{CFF30FB4-A630-4854-9828-7CBF3EECFF52}" destId="{8FBE6A78-1C7E-43C5-ABB6-C9F06371C7AC}" srcOrd="6" destOrd="0" presId="urn:microsoft.com/office/officeart/2005/8/layout/vList3"/>
    <dgm:cxn modelId="{8930D4CF-D3E4-48AD-A186-8515CF7745C0}" type="presParOf" srcId="{8FBE6A78-1C7E-43C5-ABB6-C9F06371C7AC}" destId="{EBB37700-551E-4380-9955-8CB6D1FB5929}" srcOrd="0" destOrd="0" presId="urn:microsoft.com/office/officeart/2005/8/layout/vList3"/>
    <dgm:cxn modelId="{EAC6C839-32E0-4D4D-BE5F-F0B1179E3A5E}" type="presParOf" srcId="{8FBE6A78-1C7E-43C5-ABB6-C9F06371C7AC}" destId="{2BA3D05F-C290-4965-AC2F-4B4354D6F546}" srcOrd="1" destOrd="0" presId="urn:microsoft.com/office/officeart/2005/8/layout/vList3"/>
    <dgm:cxn modelId="{32D81580-A8F7-4838-95FB-0198A5EFFA88}" type="presParOf" srcId="{CFF30FB4-A630-4854-9828-7CBF3EECFF52}" destId="{4745D12A-7F10-45E6-9076-31AD9F83863D}" srcOrd="7" destOrd="0" presId="urn:microsoft.com/office/officeart/2005/8/layout/vList3"/>
    <dgm:cxn modelId="{F76D42A0-0A8A-4FE4-85E4-26BBE3590BA5}" type="presParOf" srcId="{CFF30FB4-A630-4854-9828-7CBF3EECFF52}" destId="{A9158039-8A3A-4020-928C-5CE023192B4C}" srcOrd="8" destOrd="0" presId="urn:microsoft.com/office/officeart/2005/8/layout/vList3"/>
    <dgm:cxn modelId="{E5D29E46-5D87-4628-9EEC-D0AD26AD33E4}" type="presParOf" srcId="{A9158039-8A3A-4020-928C-5CE023192B4C}" destId="{D04ADF0F-9812-44E6-96B6-5C100890B36F}" srcOrd="0" destOrd="0" presId="urn:microsoft.com/office/officeart/2005/8/layout/vList3"/>
    <dgm:cxn modelId="{DC288386-2FE9-42FF-A569-6E82B97D815F}" type="presParOf" srcId="{A9158039-8A3A-4020-928C-5CE023192B4C}" destId="{C3043BC5-E268-4097-B7E3-4830C73AE0AC}" srcOrd="1" destOrd="0" presId="urn:microsoft.com/office/officeart/2005/8/layout/vList3"/>
    <dgm:cxn modelId="{F49E7A7E-E5C5-423E-86B2-C3300C082215}" type="presParOf" srcId="{CFF30FB4-A630-4854-9828-7CBF3EECFF52}" destId="{5BCE1ED2-4F99-48AC-8785-3EF35CF66C92}" srcOrd="9" destOrd="0" presId="urn:microsoft.com/office/officeart/2005/8/layout/vList3"/>
    <dgm:cxn modelId="{C4839A4B-BB39-4733-83A1-952007962F82}" type="presParOf" srcId="{CFF30FB4-A630-4854-9828-7CBF3EECFF52}" destId="{1F508C43-0D5E-43F4-884C-DE40558CFEC1}" srcOrd="10" destOrd="0" presId="urn:microsoft.com/office/officeart/2005/8/layout/vList3"/>
    <dgm:cxn modelId="{AF76B964-1AA5-476C-B0D7-87F833B19E4C}" type="presParOf" srcId="{1F508C43-0D5E-43F4-884C-DE40558CFEC1}" destId="{B2F1D02C-76B6-4F3C-8021-BA2EC009B8C5}" srcOrd="0" destOrd="0" presId="urn:microsoft.com/office/officeart/2005/8/layout/vList3"/>
    <dgm:cxn modelId="{10F0A6FD-A691-45E5-BF31-D325A06C97BB}" type="presParOf" srcId="{1F508C43-0D5E-43F4-884C-DE40558CFEC1}" destId="{205316CE-A2C8-4925-915C-D90CC4D75E31}" srcOrd="1" destOrd="0" presId="urn:microsoft.com/office/officeart/2005/8/layout/vList3"/>
    <dgm:cxn modelId="{0A7CBEA7-FF42-4842-962F-DE9BACE647BE}" type="presParOf" srcId="{CFF30FB4-A630-4854-9828-7CBF3EECFF52}" destId="{7CA88586-54A5-44F9-A07C-816C673C1E4E}" srcOrd="11" destOrd="0" presId="urn:microsoft.com/office/officeart/2005/8/layout/vList3"/>
    <dgm:cxn modelId="{A64C061B-9474-434E-8FAA-1DB3C326C9D7}" type="presParOf" srcId="{CFF30FB4-A630-4854-9828-7CBF3EECFF52}" destId="{9D6572BA-EA02-4DD2-AC4E-203FBFB9BA1E}" srcOrd="12" destOrd="0" presId="urn:microsoft.com/office/officeart/2005/8/layout/vList3"/>
    <dgm:cxn modelId="{53854509-A46E-412D-8799-C93AC55F7311}" type="presParOf" srcId="{9D6572BA-EA02-4DD2-AC4E-203FBFB9BA1E}" destId="{1F5308A4-5AED-4FCF-9578-00F71F787BE0}" srcOrd="0" destOrd="0" presId="urn:microsoft.com/office/officeart/2005/8/layout/vList3"/>
    <dgm:cxn modelId="{C8BCDC2F-59AF-4CE5-981B-116CB7D10707}" type="presParOf" srcId="{9D6572BA-EA02-4DD2-AC4E-203FBFB9BA1E}" destId="{8F4EC522-55CF-493F-9761-90D2ADB1BA8F}" srcOrd="1" destOrd="0" presId="urn:microsoft.com/office/officeart/2005/8/layout/vList3"/>
    <dgm:cxn modelId="{EF92EE3E-BD5A-4F99-A8A8-168B97D23BA1}" type="presParOf" srcId="{CFF30FB4-A630-4854-9828-7CBF3EECFF52}" destId="{3D517F1E-7FBA-43B2-8E52-2A464FCC7F83}" srcOrd="13" destOrd="0" presId="urn:microsoft.com/office/officeart/2005/8/layout/vList3"/>
    <dgm:cxn modelId="{42480D68-485A-4733-BA12-81B57224410C}" type="presParOf" srcId="{CFF30FB4-A630-4854-9828-7CBF3EECFF52}" destId="{310CD5FB-BAA7-4C82-9F22-65418D905A37}" srcOrd="14" destOrd="0" presId="urn:microsoft.com/office/officeart/2005/8/layout/vList3"/>
    <dgm:cxn modelId="{15B4FD12-A8D7-4F9C-B5E6-8B1876EB8AA4}" type="presParOf" srcId="{310CD5FB-BAA7-4C82-9F22-65418D905A37}" destId="{857D7DC6-684D-4067-9090-E811825F4CBB}" srcOrd="0" destOrd="0" presId="urn:microsoft.com/office/officeart/2005/8/layout/vList3"/>
    <dgm:cxn modelId="{44E8DB51-7A6D-4A18-817B-EEB650E296F2}" type="presParOf" srcId="{310CD5FB-BAA7-4C82-9F22-65418D905A37}" destId="{BF1A546D-8B7D-4440-AD02-C72E2ADBEA89}" srcOrd="1" destOrd="0" presId="urn:microsoft.com/office/officeart/2005/8/layout/vList3"/>
    <dgm:cxn modelId="{0AED8988-F229-4898-9573-510F299D2CA3}" type="presParOf" srcId="{CFF30FB4-A630-4854-9828-7CBF3EECFF52}" destId="{8264A478-2483-4DF3-8F94-C3B700D5CD75}" srcOrd="15" destOrd="0" presId="urn:microsoft.com/office/officeart/2005/8/layout/vList3"/>
    <dgm:cxn modelId="{5384EB6F-8BBB-4888-944E-9E16AEB7A3A9}" type="presParOf" srcId="{CFF30FB4-A630-4854-9828-7CBF3EECFF52}" destId="{CFD5D9FE-7707-4ED9-A2AE-F2A13B9AC387}" srcOrd="16" destOrd="0" presId="urn:microsoft.com/office/officeart/2005/8/layout/vList3"/>
    <dgm:cxn modelId="{79EDD0EF-9001-4CE1-9428-5918B43DF945}" type="presParOf" srcId="{CFD5D9FE-7707-4ED9-A2AE-F2A13B9AC387}" destId="{3E0EA14B-582A-4B02-A09F-D6F0CF7476E8}" srcOrd="0" destOrd="0" presId="urn:microsoft.com/office/officeart/2005/8/layout/vList3"/>
    <dgm:cxn modelId="{D2393327-BEC1-4463-A54D-EBFEF0EAF2AD}" type="presParOf" srcId="{CFD5D9FE-7707-4ED9-A2AE-F2A13B9AC387}" destId="{564D91B7-FDBF-405D-8F5C-47DBBB45FA80}" srcOrd="1" destOrd="0" presId="urn:microsoft.com/office/officeart/2005/8/layout/vList3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FD91-4830-4486-8431-A2F3A02E97A3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2635A3-07CD-4672-95AF-AC655BB9BA7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rtl="0"/>
          <a:r>
            <a:rPr lang="sr-Cyrl-RS" sz="1100" baseline="0" dirty="0" smtClean="0"/>
            <a:t>Платформа </a:t>
          </a:r>
          <a:r>
            <a:rPr lang="sr-Latn-RS" sz="1100" baseline="0" dirty="0" smtClean="0"/>
            <a:t>Teams-a</a:t>
          </a:r>
          <a:endParaRPr lang="en-US" sz="1100" dirty="0"/>
        </a:p>
      </dgm:t>
    </dgm:pt>
    <dgm:pt modelId="{D3C53B05-ACBC-4BBB-82E1-931431955FF9}" type="parTrans" cxnId="{324F4CB2-EF87-46A3-A0BC-9BD3DD79567E}">
      <dgm:prSet/>
      <dgm:spPr/>
      <dgm:t>
        <a:bodyPr/>
        <a:lstStyle/>
        <a:p>
          <a:endParaRPr lang="en-US"/>
        </a:p>
      </dgm:t>
    </dgm:pt>
    <dgm:pt modelId="{052594CF-8E49-4CAB-BB23-118833A9D864}" type="sibTrans" cxnId="{324F4CB2-EF87-46A3-A0BC-9BD3DD79567E}">
      <dgm:prSet/>
      <dgm:spPr/>
      <dgm:t>
        <a:bodyPr/>
        <a:lstStyle/>
        <a:p>
          <a:endParaRPr lang="en-US"/>
        </a:p>
      </dgm:t>
    </dgm:pt>
    <dgm:pt modelId="{1F4F1ADB-AE7B-4B45-AB24-805EF8E27BC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pPr rtl="0"/>
          <a:r>
            <a:rPr lang="sr-Cyrl-RS" sz="900" baseline="0" dirty="0" smtClean="0">
              <a:solidFill>
                <a:schemeClr val="tx1"/>
              </a:solidFill>
            </a:rPr>
            <a:t>Алати </a:t>
          </a:r>
          <a:r>
            <a:rPr lang="sr-Latn-RS" sz="900" baseline="0" dirty="0" smtClean="0">
              <a:solidFill>
                <a:schemeClr val="tx1"/>
              </a:solidFill>
            </a:rPr>
            <a:t>offica 365:</a:t>
          </a:r>
          <a:r>
            <a:rPr lang="sr-Cyrl-RS" sz="900" baseline="0" dirty="0" smtClean="0">
              <a:solidFill>
                <a:schemeClr val="tx1"/>
              </a:solidFill>
            </a:rPr>
            <a:t> </a:t>
          </a:r>
          <a:r>
            <a:rPr lang="sr-Latn-RS" sz="900" baseline="0" dirty="0" smtClean="0">
              <a:solidFill>
                <a:schemeClr val="tx1"/>
              </a:solidFill>
            </a:rPr>
            <a:t>Forms</a:t>
          </a:r>
          <a:r>
            <a:rPr lang="sr-Cyrl-RS" sz="900" baseline="0" dirty="0" smtClean="0">
              <a:solidFill>
                <a:schemeClr val="tx1"/>
              </a:solidFill>
            </a:rPr>
            <a:t>, </a:t>
          </a:r>
          <a:r>
            <a:rPr lang="sr-Latn-RS" sz="900" baseline="0" dirty="0" smtClean="0">
              <a:solidFill>
                <a:schemeClr val="tx1"/>
              </a:solidFill>
            </a:rPr>
            <a:t>Word, </a:t>
          </a:r>
          <a:r>
            <a:rPr lang="sr-Cyrl-RS" sz="900" baseline="0" dirty="0" smtClean="0">
              <a:solidFill>
                <a:schemeClr val="tx1"/>
              </a:solidFill>
            </a:rPr>
            <a:t> ,</a:t>
          </a:r>
          <a:r>
            <a:rPr lang="sr-Latn-RS" sz="900" baseline="0" dirty="0" smtClean="0">
              <a:solidFill>
                <a:schemeClr val="tx1"/>
              </a:solidFill>
            </a:rPr>
            <a:t>PowerPoint</a:t>
          </a:r>
          <a:r>
            <a:rPr lang="sr-Cyrl-RS" sz="900" baseline="0" dirty="0" smtClean="0">
              <a:solidFill>
                <a:schemeClr val="tx1"/>
              </a:solidFill>
            </a:rPr>
            <a:t>, </a:t>
          </a:r>
          <a:r>
            <a:rPr lang="sr-Latn-RS" sz="900" baseline="0" dirty="0" smtClean="0">
              <a:solidFill>
                <a:schemeClr val="tx1"/>
              </a:solidFill>
            </a:rPr>
            <a:t>ClassNotebook</a:t>
          </a:r>
          <a:r>
            <a:rPr lang="sr-Cyrl-RS" sz="900" baseline="0" dirty="0" smtClean="0">
              <a:solidFill>
                <a:schemeClr val="tx1"/>
              </a:solidFill>
            </a:rPr>
            <a:t>, </a:t>
          </a:r>
          <a:r>
            <a:rPr lang="sr-Latn-RS" sz="900" baseline="0" dirty="0" smtClean="0">
              <a:solidFill>
                <a:schemeClr val="tx1"/>
              </a:solidFill>
            </a:rPr>
            <a:t>OneNote, </a:t>
          </a:r>
          <a:r>
            <a:rPr lang="sr-Cyrl-RS" sz="900" baseline="0" dirty="0" smtClean="0">
              <a:solidFill>
                <a:schemeClr val="tx1"/>
              </a:solidFill>
            </a:rPr>
            <a:t>видео конференција </a:t>
          </a:r>
          <a:r>
            <a:rPr lang="sr-Latn-RS" sz="900" baseline="0" dirty="0" smtClean="0">
              <a:solidFill>
                <a:schemeClr val="tx1"/>
              </a:solidFill>
            </a:rPr>
            <a:t>Teams- a, </a:t>
          </a:r>
          <a:r>
            <a:rPr lang="sr-Cyrl-RS" sz="900" baseline="0" dirty="0" smtClean="0">
              <a:solidFill>
                <a:schemeClr val="tx1"/>
              </a:solidFill>
            </a:rPr>
            <a:t>упућивање на курс </a:t>
          </a:r>
          <a:r>
            <a:rPr lang="sr-Latn-RS" sz="900" baseline="0" dirty="0" smtClean="0">
              <a:solidFill>
                <a:schemeClr val="tx1"/>
              </a:solidFill>
            </a:rPr>
            <a:t>Moja učionica TESLAEDU;</a:t>
          </a:r>
          <a:endParaRPr lang="en-US" sz="900" dirty="0">
            <a:solidFill>
              <a:schemeClr val="tx1"/>
            </a:solidFill>
          </a:endParaRPr>
        </a:p>
      </dgm:t>
    </dgm:pt>
    <dgm:pt modelId="{6186A1C5-C224-4899-A3DF-395DD946F8A5}" type="parTrans" cxnId="{B05CE146-BC12-41EE-854B-4159AE8C6CD0}">
      <dgm:prSet/>
      <dgm:spPr/>
      <dgm:t>
        <a:bodyPr/>
        <a:lstStyle/>
        <a:p>
          <a:endParaRPr lang="en-US"/>
        </a:p>
      </dgm:t>
    </dgm:pt>
    <dgm:pt modelId="{5C71B57F-7E99-4782-8F8E-0D56CC0F3AE8}" type="sibTrans" cxnId="{B05CE146-BC12-41EE-854B-4159AE8C6CD0}">
      <dgm:prSet/>
      <dgm:spPr/>
      <dgm:t>
        <a:bodyPr/>
        <a:lstStyle/>
        <a:p>
          <a:endParaRPr lang="en-US"/>
        </a:p>
      </dgm:t>
    </dgm:pt>
    <dgm:pt modelId="{55C8A887-DF50-44AE-BE08-848AFCA48DDD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pPr rtl="0"/>
          <a:r>
            <a:rPr lang="sr-Latn-RS" baseline="0" dirty="0" smtClean="0"/>
            <a:t>Socrative</a:t>
          </a:r>
          <a:endParaRPr lang="en-US" dirty="0"/>
        </a:p>
      </dgm:t>
    </dgm:pt>
    <dgm:pt modelId="{5898B925-9E66-4D7F-AE10-F56B18DA71C6}" type="parTrans" cxnId="{45E8C0CB-9417-4A91-A707-2B04A81AE869}">
      <dgm:prSet/>
      <dgm:spPr/>
      <dgm:t>
        <a:bodyPr/>
        <a:lstStyle/>
        <a:p>
          <a:endParaRPr lang="en-US"/>
        </a:p>
      </dgm:t>
    </dgm:pt>
    <dgm:pt modelId="{AC8C37BE-A674-4AFB-A663-82A81307B693}" type="sibTrans" cxnId="{45E8C0CB-9417-4A91-A707-2B04A81AE869}">
      <dgm:prSet/>
      <dgm:spPr/>
      <dgm:t>
        <a:bodyPr/>
        <a:lstStyle/>
        <a:p>
          <a:endParaRPr lang="en-US"/>
        </a:p>
      </dgm:t>
    </dgm:pt>
    <dgm:pt modelId="{60A4F83B-6352-415E-9BB7-939866D9B16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pPr rtl="0"/>
          <a:r>
            <a:rPr lang="sr-Latn-RS" sz="1600" baseline="0" dirty="0" smtClean="0"/>
            <a:t>Wordwall</a:t>
          </a:r>
          <a:endParaRPr lang="en-US" sz="1600" dirty="0"/>
        </a:p>
      </dgm:t>
    </dgm:pt>
    <dgm:pt modelId="{878ACA35-22D2-4EEF-9191-7A6013CF95BC}" type="parTrans" cxnId="{58AE72CE-8B55-4592-828C-B928CB52729A}">
      <dgm:prSet/>
      <dgm:spPr/>
      <dgm:t>
        <a:bodyPr/>
        <a:lstStyle/>
        <a:p>
          <a:endParaRPr lang="en-US"/>
        </a:p>
      </dgm:t>
    </dgm:pt>
    <dgm:pt modelId="{41743CB2-41FE-477D-A484-7642FC3CC1A4}" type="sibTrans" cxnId="{58AE72CE-8B55-4592-828C-B928CB52729A}">
      <dgm:prSet/>
      <dgm:spPr/>
      <dgm:t>
        <a:bodyPr/>
        <a:lstStyle/>
        <a:p>
          <a:endParaRPr lang="en-US"/>
        </a:p>
      </dgm:t>
    </dgm:pt>
    <dgm:pt modelId="{405F6371-F53F-4731-A2DD-F762F84AACA6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pPr rtl="0"/>
          <a:r>
            <a:rPr lang="sr-Latn-RS" sz="1600" baseline="0" dirty="0" smtClean="0"/>
            <a:t>Youtobe</a:t>
          </a:r>
          <a:r>
            <a:rPr lang="sr-Cyrl-RS" sz="1600" baseline="0" dirty="0" smtClean="0"/>
            <a:t>, вирт. музеј</a:t>
          </a:r>
        </a:p>
      </dgm:t>
    </dgm:pt>
    <dgm:pt modelId="{AE4C9B5B-9F25-47DC-BFC4-FEF14E727892}" type="parTrans" cxnId="{C0743143-B397-4D31-9A27-6C27FBE5CB9E}">
      <dgm:prSet/>
      <dgm:spPr/>
      <dgm:t>
        <a:bodyPr/>
        <a:lstStyle/>
        <a:p>
          <a:endParaRPr lang="en-US"/>
        </a:p>
      </dgm:t>
    </dgm:pt>
    <dgm:pt modelId="{20EBCC7A-023A-4158-8F5E-BE636590637C}" type="sibTrans" cxnId="{C0743143-B397-4D31-9A27-6C27FBE5CB9E}">
      <dgm:prSet/>
      <dgm:spPr/>
      <dgm:t>
        <a:bodyPr/>
        <a:lstStyle/>
        <a:p>
          <a:endParaRPr lang="en-US"/>
        </a:p>
      </dgm:t>
    </dgm:pt>
    <dgm:pt modelId="{0A94CC2B-4470-4CDB-B6A2-0263FDB220C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pPr rtl="0"/>
          <a:r>
            <a:rPr lang="sr-Latn-RS" sz="2000" baseline="0" dirty="0" smtClean="0"/>
            <a:t>Viber </a:t>
          </a:r>
          <a:endParaRPr lang="en-US" sz="2000" dirty="0"/>
        </a:p>
      </dgm:t>
    </dgm:pt>
    <dgm:pt modelId="{7743B83C-D86F-4298-805D-4AE83A52D0A4}" type="parTrans" cxnId="{1265008C-6ABD-450D-B3E9-059ABE0D8F8D}">
      <dgm:prSet/>
      <dgm:spPr/>
      <dgm:t>
        <a:bodyPr/>
        <a:lstStyle/>
        <a:p>
          <a:endParaRPr lang="en-US"/>
        </a:p>
      </dgm:t>
    </dgm:pt>
    <dgm:pt modelId="{3C05A4E4-4396-461D-BCD3-5151A3C3538E}" type="sibTrans" cxnId="{1265008C-6ABD-450D-B3E9-059ABE0D8F8D}">
      <dgm:prSet/>
      <dgm:spPr/>
      <dgm:t>
        <a:bodyPr/>
        <a:lstStyle/>
        <a:p>
          <a:endParaRPr lang="en-US"/>
        </a:p>
      </dgm:t>
    </dgm:pt>
    <dgm:pt modelId="{BDD3A1E7-0F00-4683-BC64-C972F7D812E7}" type="pres">
      <dgm:prSet presAssocID="{8B6FFD91-4830-4486-8431-A2F3A02E97A3}" presName="Name0" presStyleCnt="0">
        <dgm:presLayoutVars>
          <dgm:dir/>
          <dgm:resizeHandles val="exact"/>
        </dgm:presLayoutVars>
      </dgm:prSet>
      <dgm:spPr/>
    </dgm:pt>
    <dgm:pt modelId="{EED24137-963F-4928-AD77-347F90DAED56}" type="pres">
      <dgm:prSet presAssocID="{8B6FFD91-4830-4486-8431-A2F3A02E97A3}" presName="fgShape" presStyleLbl="fgShp" presStyleIdx="0" presStyleCnt="1"/>
      <dgm:spPr/>
    </dgm:pt>
    <dgm:pt modelId="{D1CD5F1B-BF76-4CB0-B2A8-A6927DAB564D}" type="pres">
      <dgm:prSet presAssocID="{8B6FFD91-4830-4486-8431-A2F3A02E97A3}" presName="linComp" presStyleCnt="0"/>
      <dgm:spPr/>
    </dgm:pt>
    <dgm:pt modelId="{EA2F986F-4BD4-49FF-9999-149CD1416824}" type="pres">
      <dgm:prSet presAssocID="{B32635A3-07CD-4672-95AF-AC655BB9BA7E}" presName="compNode" presStyleCnt="0"/>
      <dgm:spPr/>
    </dgm:pt>
    <dgm:pt modelId="{BEB594EE-A888-440C-B568-22DDDB579D5F}" type="pres">
      <dgm:prSet presAssocID="{B32635A3-07CD-4672-95AF-AC655BB9BA7E}" presName="bkgdShape" presStyleLbl="node1" presStyleIdx="0" presStyleCnt="6" custLinFactNeighborX="-8"/>
      <dgm:spPr/>
      <dgm:t>
        <a:bodyPr/>
        <a:lstStyle/>
        <a:p>
          <a:endParaRPr lang="en-US"/>
        </a:p>
      </dgm:t>
    </dgm:pt>
    <dgm:pt modelId="{88ED92ED-5DFD-4992-A6DB-9E60717B8C58}" type="pres">
      <dgm:prSet presAssocID="{B32635A3-07CD-4672-95AF-AC655BB9BA7E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E780C-D814-4B1D-AFB8-F20A2911E1D6}" type="pres">
      <dgm:prSet presAssocID="{B32635A3-07CD-4672-95AF-AC655BB9BA7E}" presName="invisiNode" presStyleLbl="node1" presStyleIdx="0" presStyleCnt="6"/>
      <dgm:spPr/>
    </dgm:pt>
    <dgm:pt modelId="{36ACF4A7-7C37-4804-B99B-C017A05F011A}" type="pres">
      <dgm:prSet presAssocID="{B32635A3-07CD-4672-95AF-AC655BB9BA7E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0056214E-9544-4A26-AEE2-C642553976C4}" type="pres">
      <dgm:prSet presAssocID="{052594CF-8E49-4CAB-BB23-118833A9D864}" presName="sibTrans" presStyleLbl="sibTrans2D1" presStyleIdx="0" presStyleCnt="0"/>
      <dgm:spPr/>
    </dgm:pt>
    <dgm:pt modelId="{3D2EA24E-6C47-4F5F-A708-6BEA38E93540}" type="pres">
      <dgm:prSet presAssocID="{1F4F1ADB-AE7B-4B45-AB24-805EF8E27BCC}" presName="compNode" presStyleCnt="0"/>
      <dgm:spPr/>
    </dgm:pt>
    <dgm:pt modelId="{F1239E68-A581-45C1-A286-6E4A1DD88047}" type="pres">
      <dgm:prSet presAssocID="{1F4F1ADB-AE7B-4B45-AB24-805EF8E27BCC}" presName="bkgdShape" presStyleLbl="node1" presStyleIdx="1" presStyleCnt="6"/>
      <dgm:spPr/>
    </dgm:pt>
    <dgm:pt modelId="{B75A6BC8-18C4-4DA2-A818-02350203F3AE}" type="pres">
      <dgm:prSet presAssocID="{1F4F1ADB-AE7B-4B45-AB24-805EF8E27BCC}" presName="nodeTx" presStyleLbl="node1" presStyleIdx="1" presStyleCnt="6">
        <dgm:presLayoutVars>
          <dgm:bulletEnabled val="1"/>
        </dgm:presLayoutVars>
      </dgm:prSet>
      <dgm:spPr/>
    </dgm:pt>
    <dgm:pt modelId="{1DC73E4F-4311-4128-BF4D-0A85D0DB3E79}" type="pres">
      <dgm:prSet presAssocID="{1F4F1ADB-AE7B-4B45-AB24-805EF8E27BCC}" presName="invisiNode" presStyleLbl="node1" presStyleIdx="1" presStyleCnt="6"/>
      <dgm:spPr/>
    </dgm:pt>
    <dgm:pt modelId="{F57E70CB-AD8D-4CAB-8219-84096550686C}" type="pres">
      <dgm:prSet presAssocID="{1F4F1ADB-AE7B-4B45-AB24-805EF8E27BCC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96A2D7E-54A0-47EA-B2B7-EE4197B8ED63}" type="pres">
      <dgm:prSet presAssocID="{5C71B57F-7E99-4782-8F8E-0D56CC0F3AE8}" presName="sibTrans" presStyleLbl="sibTrans2D1" presStyleIdx="0" presStyleCnt="0"/>
      <dgm:spPr/>
    </dgm:pt>
    <dgm:pt modelId="{D087A975-EFC3-477C-A655-5926A289D024}" type="pres">
      <dgm:prSet presAssocID="{55C8A887-DF50-44AE-BE08-848AFCA48DDD}" presName="compNode" presStyleCnt="0"/>
      <dgm:spPr/>
    </dgm:pt>
    <dgm:pt modelId="{AEE274B9-5CF4-4832-A502-92BFF37447D7}" type="pres">
      <dgm:prSet presAssocID="{55C8A887-DF50-44AE-BE08-848AFCA48DDD}" presName="bkgdShape" presStyleLbl="node1" presStyleIdx="2" presStyleCnt="6" custLinFactNeighborX="-1002"/>
      <dgm:spPr/>
      <dgm:t>
        <a:bodyPr/>
        <a:lstStyle/>
        <a:p>
          <a:endParaRPr lang="en-US"/>
        </a:p>
      </dgm:t>
    </dgm:pt>
    <dgm:pt modelId="{311DE66A-8DB3-41B8-8973-7D4477294A5E}" type="pres">
      <dgm:prSet presAssocID="{55C8A887-DF50-44AE-BE08-848AFCA48DDD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30576-0165-4D0F-ABA6-414590CB8AA6}" type="pres">
      <dgm:prSet presAssocID="{55C8A887-DF50-44AE-BE08-848AFCA48DDD}" presName="invisiNode" presStyleLbl="node1" presStyleIdx="2" presStyleCnt="6"/>
      <dgm:spPr/>
    </dgm:pt>
    <dgm:pt modelId="{8BD75569-96C3-44DF-8EF8-B46D0ED14419}" type="pres">
      <dgm:prSet presAssocID="{55C8A887-DF50-44AE-BE08-848AFCA48DDD}" presName="imagNode" presStyleLbl="fgImgPlace1" presStyleIdx="2" presStyleCnt="6" custLinFactNeighborX="3531" custLinFactNeighborY="-300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D5F8BD42-BD7D-4DAC-86FF-C4D0F48139DA}" type="pres">
      <dgm:prSet presAssocID="{AC8C37BE-A674-4AFB-A663-82A81307B693}" presName="sibTrans" presStyleLbl="sibTrans2D1" presStyleIdx="0" presStyleCnt="0"/>
      <dgm:spPr/>
    </dgm:pt>
    <dgm:pt modelId="{05294ACA-F688-4BCD-99E6-6AEFA75826D2}" type="pres">
      <dgm:prSet presAssocID="{60A4F83B-6352-415E-9BB7-939866D9B16E}" presName="compNode" presStyleCnt="0"/>
      <dgm:spPr/>
    </dgm:pt>
    <dgm:pt modelId="{9C67698C-CA01-4F07-8CC3-82C09B57674F}" type="pres">
      <dgm:prSet presAssocID="{60A4F83B-6352-415E-9BB7-939866D9B16E}" presName="bkgdShape" presStyleLbl="node1" presStyleIdx="3" presStyleCnt="6" custLinFactNeighborX="-1500"/>
      <dgm:spPr/>
      <dgm:t>
        <a:bodyPr/>
        <a:lstStyle/>
        <a:p>
          <a:endParaRPr lang="en-US"/>
        </a:p>
      </dgm:t>
    </dgm:pt>
    <dgm:pt modelId="{085180B7-5A25-4494-B9A6-1761E58CCEE0}" type="pres">
      <dgm:prSet presAssocID="{60A4F83B-6352-415E-9BB7-939866D9B16E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EE979-D7F6-41DD-96DF-7B18A1B71018}" type="pres">
      <dgm:prSet presAssocID="{60A4F83B-6352-415E-9BB7-939866D9B16E}" presName="invisiNode" presStyleLbl="node1" presStyleIdx="3" presStyleCnt="6"/>
      <dgm:spPr/>
    </dgm:pt>
    <dgm:pt modelId="{233EA28E-B293-44DB-A1AF-D2DBAFCA10C1}" type="pres">
      <dgm:prSet presAssocID="{60A4F83B-6352-415E-9BB7-939866D9B16E}" presName="imagNode" presStyleLbl="fgImgPlace1" presStyleIdx="3" presStyleCnt="6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13E1CAFA-62BE-43C5-8094-FC5B3575EC8E}" type="pres">
      <dgm:prSet presAssocID="{41743CB2-41FE-477D-A484-7642FC3CC1A4}" presName="sibTrans" presStyleLbl="sibTrans2D1" presStyleIdx="0" presStyleCnt="0"/>
      <dgm:spPr/>
    </dgm:pt>
    <dgm:pt modelId="{2B38D866-1EAE-4BAB-BE87-399373D5E2B9}" type="pres">
      <dgm:prSet presAssocID="{405F6371-F53F-4731-A2DD-F762F84AACA6}" presName="compNode" presStyleCnt="0"/>
      <dgm:spPr/>
    </dgm:pt>
    <dgm:pt modelId="{D4C1A94A-D831-47A4-B866-A95565036CAF}" type="pres">
      <dgm:prSet presAssocID="{405F6371-F53F-4731-A2DD-F762F84AACA6}" presName="bkgdShape" presStyleLbl="node1" presStyleIdx="4" presStyleCnt="6"/>
      <dgm:spPr/>
      <dgm:t>
        <a:bodyPr/>
        <a:lstStyle/>
        <a:p>
          <a:endParaRPr lang="en-US"/>
        </a:p>
      </dgm:t>
    </dgm:pt>
    <dgm:pt modelId="{01FFC0FB-FC94-444F-812C-EC976B548834}" type="pres">
      <dgm:prSet presAssocID="{405F6371-F53F-4731-A2DD-F762F84AACA6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9E543-3855-40B4-A3A6-20257F38EEA7}" type="pres">
      <dgm:prSet presAssocID="{405F6371-F53F-4731-A2DD-F762F84AACA6}" presName="invisiNode" presStyleLbl="node1" presStyleIdx="4" presStyleCnt="6"/>
      <dgm:spPr/>
    </dgm:pt>
    <dgm:pt modelId="{3B70C0A8-D439-4CB9-8AA0-B8722C85365A}" type="pres">
      <dgm:prSet presAssocID="{405F6371-F53F-4731-A2DD-F762F84AACA6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7F6C9D35-6462-436F-9970-CF59D40368E2}" type="pres">
      <dgm:prSet presAssocID="{20EBCC7A-023A-4158-8F5E-BE636590637C}" presName="sibTrans" presStyleLbl="sibTrans2D1" presStyleIdx="0" presStyleCnt="0"/>
      <dgm:spPr/>
    </dgm:pt>
    <dgm:pt modelId="{306236A6-B80C-4635-9C0F-AAECD8B557EB}" type="pres">
      <dgm:prSet presAssocID="{0A94CC2B-4470-4CDB-B6A2-0263FDB220C6}" presName="compNode" presStyleCnt="0"/>
      <dgm:spPr/>
    </dgm:pt>
    <dgm:pt modelId="{73ACB62C-610E-4BEC-BFC1-ABC1D6EB17F5}" type="pres">
      <dgm:prSet presAssocID="{0A94CC2B-4470-4CDB-B6A2-0263FDB220C6}" presName="bkgdShape" presStyleLbl="node1" presStyleIdx="5" presStyleCnt="6"/>
      <dgm:spPr/>
    </dgm:pt>
    <dgm:pt modelId="{351D622A-3E91-41DE-8B05-8E9663AA9A7F}" type="pres">
      <dgm:prSet presAssocID="{0A94CC2B-4470-4CDB-B6A2-0263FDB220C6}" presName="nodeTx" presStyleLbl="node1" presStyleIdx="5" presStyleCnt="6">
        <dgm:presLayoutVars>
          <dgm:bulletEnabled val="1"/>
        </dgm:presLayoutVars>
      </dgm:prSet>
      <dgm:spPr/>
    </dgm:pt>
    <dgm:pt modelId="{EB64632A-6061-4DC5-963C-F59E3C99FE1E}" type="pres">
      <dgm:prSet presAssocID="{0A94CC2B-4470-4CDB-B6A2-0263FDB220C6}" presName="invisiNode" presStyleLbl="node1" presStyleIdx="5" presStyleCnt="6"/>
      <dgm:spPr/>
    </dgm:pt>
    <dgm:pt modelId="{B31E1E2E-782A-4E86-920B-11203886E265}" type="pres">
      <dgm:prSet presAssocID="{0A94CC2B-4470-4CDB-B6A2-0263FDB220C6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</dgm:ptLst>
  <dgm:cxnLst>
    <dgm:cxn modelId="{0E1A9665-B615-48BB-B8BD-7593CD0EB9B8}" type="presOf" srcId="{41743CB2-41FE-477D-A484-7642FC3CC1A4}" destId="{13E1CAFA-62BE-43C5-8094-FC5B3575EC8E}" srcOrd="0" destOrd="0" presId="urn:microsoft.com/office/officeart/2005/8/layout/hList7"/>
    <dgm:cxn modelId="{8DB0CD66-2A6F-4A9A-8243-F64025C29CD8}" type="presOf" srcId="{8B6FFD91-4830-4486-8431-A2F3A02E97A3}" destId="{BDD3A1E7-0F00-4683-BC64-C972F7D812E7}" srcOrd="0" destOrd="0" presId="urn:microsoft.com/office/officeart/2005/8/layout/hList7"/>
    <dgm:cxn modelId="{DD0ECA8A-4927-462F-B392-EF50A1C37B9A}" type="presOf" srcId="{60A4F83B-6352-415E-9BB7-939866D9B16E}" destId="{9C67698C-CA01-4F07-8CC3-82C09B57674F}" srcOrd="0" destOrd="0" presId="urn:microsoft.com/office/officeart/2005/8/layout/hList7"/>
    <dgm:cxn modelId="{2083C651-B4C4-42A1-BF21-4C8D167ADB26}" type="presOf" srcId="{052594CF-8E49-4CAB-BB23-118833A9D864}" destId="{0056214E-9544-4A26-AEE2-C642553976C4}" srcOrd="0" destOrd="0" presId="urn:microsoft.com/office/officeart/2005/8/layout/hList7"/>
    <dgm:cxn modelId="{0D992508-608F-4D8F-9DCA-F0A639A9AFB3}" type="presOf" srcId="{55C8A887-DF50-44AE-BE08-848AFCA48DDD}" destId="{AEE274B9-5CF4-4832-A502-92BFF37447D7}" srcOrd="0" destOrd="0" presId="urn:microsoft.com/office/officeart/2005/8/layout/hList7"/>
    <dgm:cxn modelId="{00D6BE9F-6C99-4FA8-A5EA-02E4E11E8E72}" type="presOf" srcId="{5C71B57F-7E99-4782-8F8E-0D56CC0F3AE8}" destId="{896A2D7E-54A0-47EA-B2B7-EE4197B8ED63}" srcOrd="0" destOrd="0" presId="urn:microsoft.com/office/officeart/2005/8/layout/hList7"/>
    <dgm:cxn modelId="{279BA68C-B9E3-427C-A8A2-09848B4D7C78}" type="presOf" srcId="{405F6371-F53F-4731-A2DD-F762F84AACA6}" destId="{01FFC0FB-FC94-444F-812C-EC976B548834}" srcOrd="1" destOrd="0" presId="urn:microsoft.com/office/officeart/2005/8/layout/hList7"/>
    <dgm:cxn modelId="{82FE8213-F239-4C24-BA90-46B58A0A7317}" type="presOf" srcId="{B32635A3-07CD-4672-95AF-AC655BB9BA7E}" destId="{BEB594EE-A888-440C-B568-22DDDB579D5F}" srcOrd="0" destOrd="0" presId="urn:microsoft.com/office/officeart/2005/8/layout/hList7"/>
    <dgm:cxn modelId="{8C94AA09-FD1E-4F83-92D4-91990BB97BFA}" type="presOf" srcId="{0A94CC2B-4470-4CDB-B6A2-0263FDB220C6}" destId="{73ACB62C-610E-4BEC-BFC1-ABC1D6EB17F5}" srcOrd="0" destOrd="0" presId="urn:microsoft.com/office/officeart/2005/8/layout/hList7"/>
    <dgm:cxn modelId="{B5F4A868-74C8-48D1-A34E-CF7210723EE7}" type="presOf" srcId="{AC8C37BE-A674-4AFB-A663-82A81307B693}" destId="{D5F8BD42-BD7D-4DAC-86FF-C4D0F48139DA}" srcOrd="0" destOrd="0" presId="urn:microsoft.com/office/officeart/2005/8/layout/hList7"/>
    <dgm:cxn modelId="{B05CE146-BC12-41EE-854B-4159AE8C6CD0}" srcId="{8B6FFD91-4830-4486-8431-A2F3A02E97A3}" destId="{1F4F1ADB-AE7B-4B45-AB24-805EF8E27BCC}" srcOrd="1" destOrd="0" parTransId="{6186A1C5-C224-4899-A3DF-395DD946F8A5}" sibTransId="{5C71B57F-7E99-4782-8F8E-0D56CC0F3AE8}"/>
    <dgm:cxn modelId="{58AE72CE-8B55-4592-828C-B928CB52729A}" srcId="{8B6FFD91-4830-4486-8431-A2F3A02E97A3}" destId="{60A4F83B-6352-415E-9BB7-939866D9B16E}" srcOrd="3" destOrd="0" parTransId="{878ACA35-22D2-4EEF-9191-7A6013CF95BC}" sibTransId="{41743CB2-41FE-477D-A484-7642FC3CC1A4}"/>
    <dgm:cxn modelId="{9653229C-09FA-4A5F-A2CB-9103FE17DA03}" type="presOf" srcId="{B32635A3-07CD-4672-95AF-AC655BB9BA7E}" destId="{88ED92ED-5DFD-4992-A6DB-9E60717B8C58}" srcOrd="1" destOrd="0" presId="urn:microsoft.com/office/officeart/2005/8/layout/hList7"/>
    <dgm:cxn modelId="{7F0618BC-5A3F-46D7-8456-1DBE3B0FC181}" type="presOf" srcId="{1F4F1ADB-AE7B-4B45-AB24-805EF8E27BCC}" destId="{F1239E68-A581-45C1-A286-6E4A1DD88047}" srcOrd="0" destOrd="0" presId="urn:microsoft.com/office/officeart/2005/8/layout/hList7"/>
    <dgm:cxn modelId="{427B7AFC-AB97-48B3-970A-D99915CD1159}" type="presOf" srcId="{20EBCC7A-023A-4158-8F5E-BE636590637C}" destId="{7F6C9D35-6462-436F-9970-CF59D40368E2}" srcOrd="0" destOrd="0" presId="urn:microsoft.com/office/officeart/2005/8/layout/hList7"/>
    <dgm:cxn modelId="{340624B8-5CFE-4242-A1DB-97E6B3E5A13E}" type="presOf" srcId="{60A4F83B-6352-415E-9BB7-939866D9B16E}" destId="{085180B7-5A25-4494-B9A6-1761E58CCEE0}" srcOrd="1" destOrd="0" presId="urn:microsoft.com/office/officeart/2005/8/layout/hList7"/>
    <dgm:cxn modelId="{1265008C-6ABD-450D-B3E9-059ABE0D8F8D}" srcId="{8B6FFD91-4830-4486-8431-A2F3A02E97A3}" destId="{0A94CC2B-4470-4CDB-B6A2-0263FDB220C6}" srcOrd="5" destOrd="0" parTransId="{7743B83C-D86F-4298-805D-4AE83A52D0A4}" sibTransId="{3C05A4E4-4396-461D-BCD3-5151A3C3538E}"/>
    <dgm:cxn modelId="{104302EE-344B-41D0-B6D6-9D58BBBC6018}" type="presOf" srcId="{405F6371-F53F-4731-A2DD-F762F84AACA6}" destId="{D4C1A94A-D831-47A4-B866-A95565036CAF}" srcOrd="0" destOrd="0" presId="urn:microsoft.com/office/officeart/2005/8/layout/hList7"/>
    <dgm:cxn modelId="{45E8C0CB-9417-4A91-A707-2B04A81AE869}" srcId="{8B6FFD91-4830-4486-8431-A2F3A02E97A3}" destId="{55C8A887-DF50-44AE-BE08-848AFCA48DDD}" srcOrd="2" destOrd="0" parTransId="{5898B925-9E66-4D7F-AE10-F56B18DA71C6}" sibTransId="{AC8C37BE-A674-4AFB-A663-82A81307B693}"/>
    <dgm:cxn modelId="{F0B66074-1BB5-4C39-97ED-290CF53A2183}" type="presOf" srcId="{55C8A887-DF50-44AE-BE08-848AFCA48DDD}" destId="{311DE66A-8DB3-41B8-8973-7D4477294A5E}" srcOrd="1" destOrd="0" presId="urn:microsoft.com/office/officeart/2005/8/layout/hList7"/>
    <dgm:cxn modelId="{324F4CB2-EF87-46A3-A0BC-9BD3DD79567E}" srcId="{8B6FFD91-4830-4486-8431-A2F3A02E97A3}" destId="{B32635A3-07CD-4672-95AF-AC655BB9BA7E}" srcOrd="0" destOrd="0" parTransId="{D3C53B05-ACBC-4BBB-82E1-931431955FF9}" sibTransId="{052594CF-8E49-4CAB-BB23-118833A9D864}"/>
    <dgm:cxn modelId="{9B654D0D-DCF7-4BBC-937C-F6CB8425DA84}" type="presOf" srcId="{1F4F1ADB-AE7B-4B45-AB24-805EF8E27BCC}" destId="{B75A6BC8-18C4-4DA2-A818-02350203F3AE}" srcOrd="1" destOrd="0" presId="urn:microsoft.com/office/officeart/2005/8/layout/hList7"/>
    <dgm:cxn modelId="{C0743143-B397-4D31-9A27-6C27FBE5CB9E}" srcId="{8B6FFD91-4830-4486-8431-A2F3A02E97A3}" destId="{405F6371-F53F-4731-A2DD-F762F84AACA6}" srcOrd="4" destOrd="0" parTransId="{AE4C9B5B-9F25-47DC-BFC4-FEF14E727892}" sibTransId="{20EBCC7A-023A-4158-8F5E-BE636590637C}"/>
    <dgm:cxn modelId="{BFEE41DE-F93C-43A4-AC7F-FF672F83E40A}" type="presOf" srcId="{0A94CC2B-4470-4CDB-B6A2-0263FDB220C6}" destId="{351D622A-3E91-41DE-8B05-8E9663AA9A7F}" srcOrd="1" destOrd="0" presId="urn:microsoft.com/office/officeart/2005/8/layout/hList7"/>
    <dgm:cxn modelId="{2FB043D8-1F9C-4B23-9CE9-F36D9D4722B9}" type="presParOf" srcId="{BDD3A1E7-0F00-4683-BC64-C972F7D812E7}" destId="{EED24137-963F-4928-AD77-347F90DAED56}" srcOrd="0" destOrd="0" presId="urn:microsoft.com/office/officeart/2005/8/layout/hList7"/>
    <dgm:cxn modelId="{C41CE7E7-9E78-4AAB-87AC-277464751278}" type="presParOf" srcId="{BDD3A1E7-0F00-4683-BC64-C972F7D812E7}" destId="{D1CD5F1B-BF76-4CB0-B2A8-A6927DAB564D}" srcOrd="1" destOrd="0" presId="urn:microsoft.com/office/officeart/2005/8/layout/hList7"/>
    <dgm:cxn modelId="{4F1E39E7-8BCE-4648-B304-130F1AB3036B}" type="presParOf" srcId="{D1CD5F1B-BF76-4CB0-B2A8-A6927DAB564D}" destId="{EA2F986F-4BD4-49FF-9999-149CD1416824}" srcOrd="0" destOrd="0" presId="urn:microsoft.com/office/officeart/2005/8/layout/hList7"/>
    <dgm:cxn modelId="{D8D76E3A-7C2A-437F-B607-770477EF5B74}" type="presParOf" srcId="{EA2F986F-4BD4-49FF-9999-149CD1416824}" destId="{BEB594EE-A888-440C-B568-22DDDB579D5F}" srcOrd="0" destOrd="0" presId="urn:microsoft.com/office/officeart/2005/8/layout/hList7"/>
    <dgm:cxn modelId="{F5EEFEAE-D24D-4A6B-8C93-45C1299694D6}" type="presParOf" srcId="{EA2F986F-4BD4-49FF-9999-149CD1416824}" destId="{88ED92ED-5DFD-4992-A6DB-9E60717B8C58}" srcOrd="1" destOrd="0" presId="urn:microsoft.com/office/officeart/2005/8/layout/hList7"/>
    <dgm:cxn modelId="{92166F70-E00C-40A6-B1FD-56C6A9FDF97D}" type="presParOf" srcId="{EA2F986F-4BD4-49FF-9999-149CD1416824}" destId="{671E780C-D814-4B1D-AFB8-F20A2911E1D6}" srcOrd="2" destOrd="0" presId="urn:microsoft.com/office/officeart/2005/8/layout/hList7"/>
    <dgm:cxn modelId="{A10E8C19-9065-41CE-B337-8DD4EDF54234}" type="presParOf" srcId="{EA2F986F-4BD4-49FF-9999-149CD1416824}" destId="{36ACF4A7-7C37-4804-B99B-C017A05F011A}" srcOrd="3" destOrd="0" presId="urn:microsoft.com/office/officeart/2005/8/layout/hList7"/>
    <dgm:cxn modelId="{10772FD5-8937-4B79-BBDE-F5F1F5FA6F23}" type="presParOf" srcId="{D1CD5F1B-BF76-4CB0-B2A8-A6927DAB564D}" destId="{0056214E-9544-4A26-AEE2-C642553976C4}" srcOrd="1" destOrd="0" presId="urn:microsoft.com/office/officeart/2005/8/layout/hList7"/>
    <dgm:cxn modelId="{A85DC629-E862-4E2F-9E3C-12503EBB5449}" type="presParOf" srcId="{D1CD5F1B-BF76-4CB0-B2A8-A6927DAB564D}" destId="{3D2EA24E-6C47-4F5F-A708-6BEA38E93540}" srcOrd="2" destOrd="0" presId="urn:microsoft.com/office/officeart/2005/8/layout/hList7"/>
    <dgm:cxn modelId="{397FCEF0-4E6E-4544-8EB0-B4BD1D6FFD9F}" type="presParOf" srcId="{3D2EA24E-6C47-4F5F-A708-6BEA38E93540}" destId="{F1239E68-A581-45C1-A286-6E4A1DD88047}" srcOrd="0" destOrd="0" presId="urn:microsoft.com/office/officeart/2005/8/layout/hList7"/>
    <dgm:cxn modelId="{41F2387C-1B63-4903-941E-EA221A9BED52}" type="presParOf" srcId="{3D2EA24E-6C47-4F5F-A708-6BEA38E93540}" destId="{B75A6BC8-18C4-4DA2-A818-02350203F3AE}" srcOrd="1" destOrd="0" presId="urn:microsoft.com/office/officeart/2005/8/layout/hList7"/>
    <dgm:cxn modelId="{0CF4990C-BDE0-4E87-AFD5-90B60B651D5E}" type="presParOf" srcId="{3D2EA24E-6C47-4F5F-A708-6BEA38E93540}" destId="{1DC73E4F-4311-4128-BF4D-0A85D0DB3E79}" srcOrd="2" destOrd="0" presId="urn:microsoft.com/office/officeart/2005/8/layout/hList7"/>
    <dgm:cxn modelId="{501FE580-7A74-42FA-B142-6C6F6D721E4F}" type="presParOf" srcId="{3D2EA24E-6C47-4F5F-A708-6BEA38E93540}" destId="{F57E70CB-AD8D-4CAB-8219-84096550686C}" srcOrd="3" destOrd="0" presId="urn:microsoft.com/office/officeart/2005/8/layout/hList7"/>
    <dgm:cxn modelId="{C3D56F6D-BE63-4F3B-96C6-2AE6B6B83A70}" type="presParOf" srcId="{D1CD5F1B-BF76-4CB0-B2A8-A6927DAB564D}" destId="{896A2D7E-54A0-47EA-B2B7-EE4197B8ED63}" srcOrd="3" destOrd="0" presId="urn:microsoft.com/office/officeart/2005/8/layout/hList7"/>
    <dgm:cxn modelId="{2A38DC02-24F6-4F22-8924-B172F178F031}" type="presParOf" srcId="{D1CD5F1B-BF76-4CB0-B2A8-A6927DAB564D}" destId="{D087A975-EFC3-477C-A655-5926A289D024}" srcOrd="4" destOrd="0" presId="urn:microsoft.com/office/officeart/2005/8/layout/hList7"/>
    <dgm:cxn modelId="{A9DE10BB-D53C-4A6E-B569-848A7C39D835}" type="presParOf" srcId="{D087A975-EFC3-477C-A655-5926A289D024}" destId="{AEE274B9-5CF4-4832-A502-92BFF37447D7}" srcOrd="0" destOrd="0" presId="urn:microsoft.com/office/officeart/2005/8/layout/hList7"/>
    <dgm:cxn modelId="{7412DB42-584E-4558-B2E4-0E522E39DC5C}" type="presParOf" srcId="{D087A975-EFC3-477C-A655-5926A289D024}" destId="{311DE66A-8DB3-41B8-8973-7D4477294A5E}" srcOrd="1" destOrd="0" presId="urn:microsoft.com/office/officeart/2005/8/layout/hList7"/>
    <dgm:cxn modelId="{BB0E392A-37D1-427C-BDD6-DE908542A1F8}" type="presParOf" srcId="{D087A975-EFC3-477C-A655-5926A289D024}" destId="{74F30576-0165-4D0F-ABA6-414590CB8AA6}" srcOrd="2" destOrd="0" presId="urn:microsoft.com/office/officeart/2005/8/layout/hList7"/>
    <dgm:cxn modelId="{305A59E9-7309-49AF-B938-2A3DD3517727}" type="presParOf" srcId="{D087A975-EFC3-477C-A655-5926A289D024}" destId="{8BD75569-96C3-44DF-8EF8-B46D0ED14419}" srcOrd="3" destOrd="0" presId="urn:microsoft.com/office/officeart/2005/8/layout/hList7"/>
    <dgm:cxn modelId="{A9224A78-D05E-4F6F-AB2E-1BE206D7BF3F}" type="presParOf" srcId="{D1CD5F1B-BF76-4CB0-B2A8-A6927DAB564D}" destId="{D5F8BD42-BD7D-4DAC-86FF-C4D0F48139DA}" srcOrd="5" destOrd="0" presId="urn:microsoft.com/office/officeart/2005/8/layout/hList7"/>
    <dgm:cxn modelId="{A4C311B0-7295-4797-B936-D9223A9C8DA3}" type="presParOf" srcId="{D1CD5F1B-BF76-4CB0-B2A8-A6927DAB564D}" destId="{05294ACA-F688-4BCD-99E6-6AEFA75826D2}" srcOrd="6" destOrd="0" presId="urn:microsoft.com/office/officeart/2005/8/layout/hList7"/>
    <dgm:cxn modelId="{BC8F4035-7263-4ADF-A258-3F1A87534427}" type="presParOf" srcId="{05294ACA-F688-4BCD-99E6-6AEFA75826D2}" destId="{9C67698C-CA01-4F07-8CC3-82C09B57674F}" srcOrd="0" destOrd="0" presId="urn:microsoft.com/office/officeart/2005/8/layout/hList7"/>
    <dgm:cxn modelId="{A6C43A80-6946-4D55-BD4D-2D3A810FCBD7}" type="presParOf" srcId="{05294ACA-F688-4BCD-99E6-6AEFA75826D2}" destId="{085180B7-5A25-4494-B9A6-1761E58CCEE0}" srcOrd="1" destOrd="0" presId="urn:microsoft.com/office/officeart/2005/8/layout/hList7"/>
    <dgm:cxn modelId="{9767C9E1-B7FD-4FA6-A3D0-17AEDB969AC4}" type="presParOf" srcId="{05294ACA-F688-4BCD-99E6-6AEFA75826D2}" destId="{76EEE979-D7F6-41DD-96DF-7B18A1B71018}" srcOrd="2" destOrd="0" presId="urn:microsoft.com/office/officeart/2005/8/layout/hList7"/>
    <dgm:cxn modelId="{C0DF0397-FB2B-41C6-99DE-EAA69EFAC80D}" type="presParOf" srcId="{05294ACA-F688-4BCD-99E6-6AEFA75826D2}" destId="{233EA28E-B293-44DB-A1AF-D2DBAFCA10C1}" srcOrd="3" destOrd="0" presId="urn:microsoft.com/office/officeart/2005/8/layout/hList7"/>
    <dgm:cxn modelId="{B4BEDF42-8DE1-4D3B-A28F-EFC48A048BF1}" type="presParOf" srcId="{D1CD5F1B-BF76-4CB0-B2A8-A6927DAB564D}" destId="{13E1CAFA-62BE-43C5-8094-FC5B3575EC8E}" srcOrd="7" destOrd="0" presId="urn:microsoft.com/office/officeart/2005/8/layout/hList7"/>
    <dgm:cxn modelId="{8E94C93C-5D8A-4484-B71E-A52144EB7208}" type="presParOf" srcId="{D1CD5F1B-BF76-4CB0-B2A8-A6927DAB564D}" destId="{2B38D866-1EAE-4BAB-BE87-399373D5E2B9}" srcOrd="8" destOrd="0" presId="urn:microsoft.com/office/officeart/2005/8/layout/hList7"/>
    <dgm:cxn modelId="{4ECC4165-D366-4C84-94BF-577DDFCEB548}" type="presParOf" srcId="{2B38D866-1EAE-4BAB-BE87-399373D5E2B9}" destId="{D4C1A94A-D831-47A4-B866-A95565036CAF}" srcOrd="0" destOrd="0" presId="urn:microsoft.com/office/officeart/2005/8/layout/hList7"/>
    <dgm:cxn modelId="{508A0B5E-53F8-4728-BF61-5045E47E640E}" type="presParOf" srcId="{2B38D866-1EAE-4BAB-BE87-399373D5E2B9}" destId="{01FFC0FB-FC94-444F-812C-EC976B548834}" srcOrd="1" destOrd="0" presId="urn:microsoft.com/office/officeart/2005/8/layout/hList7"/>
    <dgm:cxn modelId="{EB9E576D-4588-4852-92B7-0B1AE7FE6377}" type="presParOf" srcId="{2B38D866-1EAE-4BAB-BE87-399373D5E2B9}" destId="{9779E543-3855-40B4-A3A6-20257F38EEA7}" srcOrd="2" destOrd="0" presId="urn:microsoft.com/office/officeart/2005/8/layout/hList7"/>
    <dgm:cxn modelId="{E37079E1-6CBB-472B-BE20-ABC036B24726}" type="presParOf" srcId="{2B38D866-1EAE-4BAB-BE87-399373D5E2B9}" destId="{3B70C0A8-D439-4CB9-8AA0-B8722C85365A}" srcOrd="3" destOrd="0" presId="urn:microsoft.com/office/officeart/2005/8/layout/hList7"/>
    <dgm:cxn modelId="{FB14A41C-FAB3-4C79-AFC4-DDF288B94799}" type="presParOf" srcId="{D1CD5F1B-BF76-4CB0-B2A8-A6927DAB564D}" destId="{7F6C9D35-6462-436F-9970-CF59D40368E2}" srcOrd="9" destOrd="0" presId="urn:microsoft.com/office/officeart/2005/8/layout/hList7"/>
    <dgm:cxn modelId="{B1AB0361-11B2-42D0-B6F9-DF9A438CB91A}" type="presParOf" srcId="{D1CD5F1B-BF76-4CB0-B2A8-A6927DAB564D}" destId="{306236A6-B80C-4635-9C0F-AAECD8B557EB}" srcOrd="10" destOrd="0" presId="urn:microsoft.com/office/officeart/2005/8/layout/hList7"/>
    <dgm:cxn modelId="{9B73F817-4224-413E-AC86-10345978D8D3}" type="presParOf" srcId="{306236A6-B80C-4635-9C0F-AAECD8B557EB}" destId="{73ACB62C-610E-4BEC-BFC1-ABC1D6EB17F5}" srcOrd="0" destOrd="0" presId="urn:microsoft.com/office/officeart/2005/8/layout/hList7"/>
    <dgm:cxn modelId="{25C9DC26-F6B3-485B-83D6-EA4AAC6EB2E3}" type="presParOf" srcId="{306236A6-B80C-4635-9C0F-AAECD8B557EB}" destId="{351D622A-3E91-41DE-8B05-8E9663AA9A7F}" srcOrd="1" destOrd="0" presId="urn:microsoft.com/office/officeart/2005/8/layout/hList7"/>
    <dgm:cxn modelId="{AA86A9C7-0CD3-44A1-8E91-677CD7383F48}" type="presParOf" srcId="{306236A6-B80C-4635-9C0F-AAECD8B557EB}" destId="{EB64632A-6061-4DC5-963C-F59E3C99FE1E}" srcOrd="2" destOrd="0" presId="urn:microsoft.com/office/officeart/2005/8/layout/hList7"/>
    <dgm:cxn modelId="{C5473D99-52BF-4F7B-98F2-3C6299BF4648}" type="presParOf" srcId="{306236A6-B80C-4635-9C0F-AAECD8B557EB}" destId="{B31E1E2E-782A-4E86-920B-11203886E26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AB7E93-181A-4CAE-B302-8CFA68A02F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CD489-A8FF-4252-99E2-020B60AC8B8C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FFFF00"/>
        </a:solidFill>
        <a:ln w="76200"/>
      </dgm:spPr>
      <dgm:t>
        <a:bodyPr/>
        <a:lstStyle/>
        <a:p>
          <a:pPr rtl="0"/>
          <a:r>
            <a:rPr lang="sr-Cyrl-RS" sz="2000" b="1" baseline="0" dirty="0" smtClean="0">
              <a:solidFill>
                <a:srgbClr val="000000"/>
              </a:solidFill>
            </a:rPr>
            <a:t>Завршни део </a:t>
          </a:r>
          <a:endParaRPr lang="en-US" sz="2000" b="1" dirty="0">
            <a:solidFill>
              <a:srgbClr val="000000"/>
            </a:solidFill>
          </a:endParaRPr>
        </a:p>
      </dgm:t>
    </dgm:pt>
    <dgm:pt modelId="{70EFEA16-CFD3-43F7-8D7A-227663FFA9BC}" type="parTrans" cxnId="{B2D6BCBA-F0E0-461F-9ED1-5CB1296BE3A5}">
      <dgm:prSet/>
      <dgm:spPr/>
      <dgm:t>
        <a:bodyPr/>
        <a:lstStyle/>
        <a:p>
          <a:endParaRPr lang="en-US"/>
        </a:p>
      </dgm:t>
    </dgm:pt>
    <dgm:pt modelId="{E9F6415E-AE2D-4F97-8C57-41ABC32CB471}" type="sibTrans" cxnId="{B2D6BCBA-F0E0-461F-9ED1-5CB1296BE3A5}">
      <dgm:prSet/>
      <dgm:spPr/>
      <dgm:t>
        <a:bodyPr/>
        <a:lstStyle/>
        <a:p>
          <a:endParaRPr lang="en-US"/>
        </a:p>
      </dgm:t>
    </dgm:pt>
    <dgm:pt modelId="{0C0FB5E1-A109-46EE-B40D-D19D6ABCE4F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F0"/>
        </a:solidFill>
        <a:ln w="57150"/>
      </dgm:spPr>
      <dgm:t>
        <a:bodyPr/>
        <a:lstStyle/>
        <a:p>
          <a:pPr rtl="0"/>
          <a:r>
            <a:rPr lang="sr-Cyrl-RS" baseline="0" dirty="0" smtClean="0"/>
            <a:t>Како да допринесемо да се о Аласу више зна?!Предлог је</a:t>
          </a:r>
          <a:r>
            <a:rPr lang="sr-Latn-RS" baseline="0" dirty="0" smtClean="0"/>
            <a:t>, </a:t>
          </a:r>
          <a:r>
            <a:rPr lang="sr-Cyrl-RS" baseline="0" dirty="0" smtClean="0"/>
            <a:t>да се уради школски пано или макета коју ће изложити. Иницијатива ће се покренути у школи, а учници ће свој допринос дати за време онлај насаве. За онлај час,они ће направити један мали пано, или једну малу макету, сликати и објавити на чету. То је  и део пројекта који је планиран за наредну школску годину под називом ,, Наши научници“</a:t>
          </a:r>
          <a:endParaRPr lang="en-US" dirty="0"/>
        </a:p>
      </dgm:t>
    </dgm:pt>
    <dgm:pt modelId="{3EB1920A-D5ED-45AC-8001-B471307FA858}" type="parTrans" cxnId="{0DFF2A18-33D8-47FF-B9A3-3FD3406F3805}">
      <dgm:prSet/>
      <dgm:spPr/>
      <dgm:t>
        <a:bodyPr/>
        <a:lstStyle/>
        <a:p>
          <a:endParaRPr lang="en-US"/>
        </a:p>
      </dgm:t>
    </dgm:pt>
    <dgm:pt modelId="{A4722711-9D0F-4C84-B1BF-78CA530ECCAD}" type="sibTrans" cxnId="{0DFF2A18-33D8-47FF-B9A3-3FD3406F3805}">
      <dgm:prSet/>
      <dgm:spPr/>
      <dgm:t>
        <a:bodyPr/>
        <a:lstStyle/>
        <a:p>
          <a:endParaRPr lang="en-US"/>
        </a:p>
      </dgm:t>
    </dgm:pt>
    <dgm:pt modelId="{125547E1-A9B7-432A-8F47-4CE34C0A995B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8A808"/>
        </a:solidFill>
        <a:ln w="57150"/>
      </dgm:spPr>
      <dgm:t>
        <a:bodyPr/>
        <a:lstStyle/>
        <a:p>
          <a:pPr rtl="0"/>
          <a:r>
            <a:rPr lang="sr-Cyrl-RS" baseline="0" dirty="0" smtClean="0"/>
            <a:t>Заједно ћемо на крају посетити виртуелни музеј и на следећој видео конференцији причати о њему. Упућујем их на Теслаеду, где ће им бити постављен један мали курс, посвећен овом нашем научнику.</a:t>
          </a:r>
          <a:endParaRPr lang="en-US" dirty="0"/>
        </a:p>
      </dgm:t>
    </dgm:pt>
    <dgm:pt modelId="{01426D96-CC0A-4ACA-807E-009DA3857615}" type="parTrans" cxnId="{8C56C6F0-3D91-42D2-AFC1-EC8DF0647160}">
      <dgm:prSet/>
      <dgm:spPr/>
      <dgm:t>
        <a:bodyPr/>
        <a:lstStyle/>
        <a:p>
          <a:endParaRPr lang="en-US"/>
        </a:p>
      </dgm:t>
    </dgm:pt>
    <dgm:pt modelId="{D47C6564-6789-4664-9B37-64186199DB02}" type="sibTrans" cxnId="{8C56C6F0-3D91-42D2-AFC1-EC8DF0647160}">
      <dgm:prSet/>
      <dgm:spPr/>
      <dgm:t>
        <a:bodyPr/>
        <a:lstStyle/>
        <a:p>
          <a:endParaRPr lang="en-US"/>
        </a:p>
      </dgm:t>
    </dgm:pt>
    <dgm:pt modelId="{A1B87EC8-644D-4F7A-9E84-A87BE1A8C1F3}" type="pres">
      <dgm:prSet presAssocID="{6CAB7E93-181A-4CAE-B302-8CFA68A02F1C}" presName="linear" presStyleCnt="0">
        <dgm:presLayoutVars>
          <dgm:animLvl val="lvl"/>
          <dgm:resizeHandles val="exact"/>
        </dgm:presLayoutVars>
      </dgm:prSet>
      <dgm:spPr/>
    </dgm:pt>
    <dgm:pt modelId="{1C0BEE31-0EFA-451A-963C-9317E17108E7}" type="pres">
      <dgm:prSet presAssocID="{CFECD489-A8FF-4252-99E2-020B60AC8B8C}" presName="parentText" presStyleLbl="node1" presStyleIdx="0" presStyleCnt="3" custLinFactY="-36316" custLinFactNeighborY="-100000">
        <dgm:presLayoutVars>
          <dgm:chMax val="0"/>
          <dgm:bulletEnabled val="1"/>
        </dgm:presLayoutVars>
      </dgm:prSet>
      <dgm:spPr/>
    </dgm:pt>
    <dgm:pt modelId="{560D0B1A-E3C4-4A10-904F-DB4A3AD2EF1B}" type="pres">
      <dgm:prSet presAssocID="{E9F6415E-AE2D-4F97-8C57-41ABC32CB471}" presName="spacer" presStyleCnt="0"/>
      <dgm:spPr/>
    </dgm:pt>
    <dgm:pt modelId="{87CED738-1AB4-45A2-BC9D-451796A7CD31}" type="pres">
      <dgm:prSet presAssocID="{0C0FB5E1-A109-46EE-B40D-D19D6ABCE4F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908FF-CB33-47B9-8DD5-D8D228CC3CAF}" type="pres">
      <dgm:prSet presAssocID="{A4722711-9D0F-4C84-B1BF-78CA530ECCAD}" presName="spacer" presStyleCnt="0"/>
      <dgm:spPr/>
    </dgm:pt>
    <dgm:pt modelId="{FD7D3BF9-D4F0-4FFD-AB95-CF71B94F8477}" type="pres">
      <dgm:prSet presAssocID="{125547E1-A9B7-432A-8F47-4CE34C0A995B}" presName="parentText" presStyleLbl="node1" presStyleIdx="2" presStyleCnt="3" custLinFactY="39814" custLinFactNeighborX="119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D6BCBA-F0E0-461F-9ED1-5CB1296BE3A5}" srcId="{6CAB7E93-181A-4CAE-B302-8CFA68A02F1C}" destId="{CFECD489-A8FF-4252-99E2-020B60AC8B8C}" srcOrd="0" destOrd="0" parTransId="{70EFEA16-CFD3-43F7-8D7A-227663FFA9BC}" sibTransId="{E9F6415E-AE2D-4F97-8C57-41ABC32CB471}"/>
    <dgm:cxn modelId="{0DFF2A18-33D8-47FF-B9A3-3FD3406F3805}" srcId="{6CAB7E93-181A-4CAE-B302-8CFA68A02F1C}" destId="{0C0FB5E1-A109-46EE-B40D-D19D6ABCE4F0}" srcOrd="1" destOrd="0" parTransId="{3EB1920A-D5ED-45AC-8001-B471307FA858}" sibTransId="{A4722711-9D0F-4C84-B1BF-78CA530ECCAD}"/>
    <dgm:cxn modelId="{626CC225-CE7C-4296-9741-7C0A30C4E551}" type="presOf" srcId="{125547E1-A9B7-432A-8F47-4CE34C0A995B}" destId="{FD7D3BF9-D4F0-4FFD-AB95-CF71B94F8477}" srcOrd="0" destOrd="0" presId="urn:microsoft.com/office/officeart/2005/8/layout/vList2"/>
    <dgm:cxn modelId="{35BFB445-DA92-4498-8A65-F94060CA1FD5}" type="presOf" srcId="{0C0FB5E1-A109-46EE-B40D-D19D6ABCE4F0}" destId="{87CED738-1AB4-45A2-BC9D-451796A7CD31}" srcOrd="0" destOrd="0" presId="urn:microsoft.com/office/officeart/2005/8/layout/vList2"/>
    <dgm:cxn modelId="{4F23DA30-CC8F-4B0C-8B66-BB50E9BA6C20}" type="presOf" srcId="{6CAB7E93-181A-4CAE-B302-8CFA68A02F1C}" destId="{A1B87EC8-644D-4F7A-9E84-A87BE1A8C1F3}" srcOrd="0" destOrd="0" presId="urn:microsoft.com/office/officeart/2005/8/layout/vList2"/>
    <dgm:cxn modelId="{7390A9D9-D8E0-41EB-8AAC-B9FE41DBE0BB}" type="presOf" srcId="{CFECD489-A8FF-4252-99E2-020B60AC8B8C}" destId="{1C0BEE31-0EFA-451A-963C-9317E17108E7}" srcOrd="0" destOrd="0" presId="urn:microsoft.com/office/officeart/2005/8/layout/vList2"/>
    <dgm:cxn modelId="{8C56C6F0-3D91-42D2-AFC1-EC8DF0647160}" srcId="{6CAB7E93-181A-4CAE-B302-8CFA68A02F1C}" destId="{125547E1-A9B7-432A-8F47-4CE34C0A995B}" srcOrd="2" destOrd="0" parTransId="{01426D96-CC0A-4ACA-807E-009DA3857615}" sibTransId="{D47C6564-6789-4664-9B37-64186199DB02}"/>
    <dgm:cxn modelId="{36041CD0-1C5E-401A-A4F9-04517B1B1569}" type="presParOf" srcId="{A1B87EC8-644D-4F7A-9E84-A87BE1A8C1F3}" destId="{1C0BEE31-0EFA-451A-963C-9317E17108E7}" srcOrd="0" destOrd="0" presId="urn:microsoft.com/office/officeart/2005/8/layout/vList2"/>
    <dgm:cxn modelId="{D4F681A7-C154-4DA7-88BD-9A67D941253C}" type="presParOf" srcId="{A1B87EC8-644D-4F7A-9E84-A87BE1A8C1F3}" destId="{560D0B1A-E3C4-4A10-904F-DB4A3AD2EF1B}" srcOrd="1" destOrd="0" presId="urn:microsoft.com/office/officeart/2005/8/layout/vList2"/>
    <dgm:cxn modelId="{F0A591D5-96C1-49E5-B6FF-AB491D8C3307}" type="presParOf" srcId="{A1B87EC8-644D-4F7A-9E84-A87BE1A8C1F3}" destId="{87CED738-1AB4-45A2-BC9D-451796A7CD31}" srcOrd="2" destOrd="0" presId="urn:microsoft.com/office/officeart/2005/8/layout/vList2"/>
    <dgm:cxn modelId="{E990CF0A-7FDE-4339-8CF6-3203890BCC3C}" type="presParOf" srcId="{A1B87EC8-644D-4F7A-9E84-A87BE1A8C1F3}" destId="{0E9908FF-CB33-47B9-8DD5-D8D228CC3CAF}" srcOrd="3" destOrd="0" presId="urn:microsoft.com/office/officeart/2005/8/layout/vList2"/>
    <dgm:cxn modelId="{45AB34F2-5A9D-4CBD-B23A-B8FC3869247E}" type="presParOf" srcId="{A1B87EC8-644D-4F7A-9E84-A87BE1A8C1F3}" destId="{FD7D3BF9-D4F0-4FFD-AB95-CF71B94F84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DF3BB-29A6-4702-AB14-F87A053D3467}">
      <dsp:nvSpPr>
        <dsp:cNvPr id="0" name=""/>
        <dsp:cNvSpPr/>
      </dsp:nvSpPr>
      <dsp:spPr>
        <a:xfrm rot="10800000">
          <a:off x="1863470" y="76201"/>
          <a:ext cx="3699129" cy="40808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956" tIns="41910" rIns="78232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baseline="0" dirty="0" smtClean="0">
              <a:solidFill>
                <a:srgbClr val="000000"/>
              </a:solidFill>
            </a:rPr>
            <a:t>У уводном делу часа разговарамо о машти</a:t>
          </a:r>
          <a:r>
            <a:rPr lang="sr-Cyrl-RS" sz="1050" kern="1200" baseline="0" dirty="0" smtClean="0"/>
            <a:t>.</a:t>
          </a:r>
          <a:endParaRPr lang="en-US" sz="1050" kern="1200" dirty="0"/>
        </a:p>
      </dsp:txBody>
      <dsp:txXfrm rot="10800000">
        <a:off x="1965492" y="76201"/>
        <a:ext cx="3597107" cy="408089"/>
      </dsp:txXfrm>
    </dsp:sp>
    <dsp:sp modelId="{FD9CD8C2-E1AB-429D-AF58-DEF03D95A045}">
      <dsp:nvSpPr>
        <dsp:cNvPr id="0" name=""/>
        <dsp:cNvSpPr/>
      </dsp:nvSpPr>
      <dsp:spPr>
        <a:xfrm>
          <a:off x="829713" y="427"/>
          <a:ext cx="408089" cy="40808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6B4D15-DF7A-49D5-9563-0F2AF47348D7}">
      <dsp:nvSpPr>
        <dsp:cNvPr id="0" name=""/>
        <dsp:cNvSpPr/>
      </dsp:nvSpPr>
      <dsp:spPr>
        <a:xfrm rot="10800000">
          <a:off x="1371598" y="533399"/>
          <a:ext cx="4162851" cy="380412"/>
        </a:xfrm>
        <a:prstGeom prst="homePlate">
          <a:avLst/>
        </a:prstGeom>
        <a:gradFill rotWithShape="0">
          <a:gsLst>
            <a:gs pos="0">
              <a:schemeClr val="accent2">
                <a:hueOff val="1314797"/>
                <a:satOff val="-7737"/>
                <a:lumOff val="294"/>
                <a:alphaOff val="0"/>
                <a:shade val="51000"/>
                <a:satMod val="130000"/>
              </a:schemeClr>
            </a:gs>
            <a:gs pos="80000">
              <a:schemeClr val="accent2">
                <a:hueOff val="1314797"/>
                <a:satOff val="-7737"/>
                <a:lumOff val="294"/>
                <a:alphaOff val="0"/>
                <a:shade val="93000"/>
                <a:satMod val="130000"/>
              </a:schemeClr>
            </a:gs>
            <a:gs pos="100000">
              <a:schemeClr val="accent2">
                <a:hueOff val="1314797"/>
                <a:satOff val="-7737"/>
                <a:lumOff val="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956" tIns="41910" rIns="78232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baseline="0" dirty="0" smtClean="0">
              <a:solidFill>
                <a:srgbClr val="000000"/>
              </a:solidFill>
            </a:rPr>
            <a:t>Разговор се води у </a:t>
          </a:r>
          <a:r>
            <a:rPr lang="sr-Latn-RS" sz="1050" b="1" kern="1200" baseline="0" dirty="0" smtClean="0">
              <a:solidFill>
                <a:srgbClr val="000000"/>
              </a:solidFill>
            </a:rPr>
            <a:t>Teams-u</a:t>
          </a:r>
          <a:r>
            <a:rPr lang="sr-Cyrl-RS" sz="1050" b="1" kern="1200" baseline="0" dirty="0" smtClean="0">
              <a:solidFill>
                <a:srgbClr val="000000"/>
              </a:solidFill>
            </a:rPr>
            <a:t> у свесци ,, књижевност</a:t>
          </a:r>
          <a:r>
            <a:rPr lang="sr-Cyrl-RS" sz="1050" kern="1200" baseline="0" dirty="0" smtClean="0">
              <a:solidFill>
                <a:srgbClr val="000000"/>
              </a:solidFill>
            </a:rPr>
            <a:t>“</a:t>
          </a:r>
          <a:r>
            <a:rPr lang="sr-Cyrl-RS" sz="1050" kern="1200" baseline="0" dirty="0" smtClean="0"/>
            <a:t>“</a:t>
          </a:r>
          <a:endParaRPr lang="en-US" sz="1050" kern="1200" dirty="0"/>
        </a:p>
      </dsp:txBody>
      <dsp:txXfrm rot="10800000">
        <a:off x="1466701" y="533399"/>
        <a:ext cx="4067748" cy="380412"/>
      </dsp:txXfrm>
    </dsp:sp>
    <dsp:sp modelId="{F39DBCF5-3476-4A3B-AF89-671BA60DDD6E}">
      <dsp:nvSpPr>
        <dsp:cNvPr id="0" name=""/>
        <dsp:cNvSpPr/>
      </dsp:nvSpPr>
      <dsp:spPr>
        <a:xfrm>
          <a:off x="838201" y="533399"/>
          <a:ext cx="408089" cy="40808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F4C6C0-6E29-4365-9C4A-A3A1D227211C}">
      <dsp:nvSpPr>
        <dsp:cNvPr id="0" name=""/>
        <dsp:cNvSpPr/>
      </dsp:nvSpPr>
      <dsp:spPr>
        <a:xfrm rot="10800000">
          <a:off x="1447801" y="990601"/>
          <a:ext cx="3773111" cy="408089"/>
        </a:xfrm>
        <a:prstGeom prst="homePlate">
          <a:avLst/>
        </a:prstGeom>
        <a:gradFill rotWithShape="0">
          <a:gsLst>
            <a:gs pos="0">
              <a:schemeClr val="accent2">
                <a:hueOff val="2629593"/>
                <a:satOff val="-15474"/>
                <a:lumOff val="589"/>
                <a:alphaOff val="0"/>
                <a:shade val="51000"/>
                <a:satMod val="130000"/>
              </a:schemeClr>
            </a:gs>
            <a:gs pos="80000">
              <a:schemeClr val="accent2">
                <a:hueOff val="2629593"/>
                <a:satOff val="-15474"/>
                <a:lumOff val="589"/>
                <a:alphaOff val="0"/>
                <a:shade val="93000"/>
                <a:satMod val="130000"/>
              </a:schemeClr>
            </a:gs>
            <a:gs pos="100000">
              <a:schemeClr val="accent2">
                <a:hueOff val="2629593"/>
                <a:satOff val="-15474"/>
                <a:lumOff val="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956" tIns="41910" rIns="78232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baseline="0" dirty="0" smtClean="0">
              <a:solidFill>
                <a:srgbClr val="000000"/>
              </a:solidFill>
            </a:rPr>
            <a:t>Накона тог разговора, добијају задатак да напишу у </a:t>
          </a:r>
          <a:r>
            <a:rPr lang="sr-Latn-RS" sz="1050" b="1" kern="1200" baseline="0" dirty="0" smtClean="0">
              <a:solidFill>
                <a:srgbClr val="000000"/>
              </a:solidFill>
            </a:rPr>
            <a:t>word-u</a:t>
          </a:r>
          <a:r>
            <a:rPr lang="sr-Cyrl-RS" sz="1050" b="1" kern="1200" baseline="0" dirty="0" smtClean="0">
              <a:solidFill>
                <a:srgbClr val="000000"/>
              </a:solidFill>
            </a:rPr>
            <a:t> који је у </a:t>
          </a:r>
          <a:r>
            <a:rPr lang="sr-Latn-RS" sz="1050" b="1" kern="1200" baseline="0" dirty="0" smtClean="0">
              <a:solidFill>
                <a:srgbClr val="000000"/>
              </a:solidFill>
            </a:rPr>
            <a:t>office</a:t>
          </a:r>
          <a:r>
            <a:rPr lang="sr-Cyrl-RS" sz="1050" b="1" kern="1200" baseline="0" dirty="0" smtClean="0">
              <a:solidFill>
                <a:srgbClr val="000000"/>
              </a:solidFill>
            </a:rPr>
            <a:t> </a:t>
          </a:r>
          <a:r>
            <a:rPr lang="sr-Latn-RS" sz="1050" b="1" kern="1200" baseline="0" dirty="0" smtClean="0">
              <a:solidFill>
                <a:srgbClr val="000000"/>
              </a:solidFill>
            </a:rPr>
            <a:t>365 </a:t>
          </a:r>
          <a:r>
            <a:rPr lang="sr-Cyrl-RS" sz="1050" b="1" kern="1200" baseline="0" dirty="0" smtClean="0">
              <a:solidFill>
                <a:srgbClr val="000000"/>
              </a:solidFill>
            </a:rPr>
            <a:t>,,Научник и машта“</a:t>
          </a:r>
          <a:endParaRPr lang="en-US" sz="1050" b="1" kern="1200" dirty="0">
            <a:solidFill>
              <a:srgbClr val="000000"/>
            </a:solidFill>
          </a:endParaRPr>
        </a:p>
      </dsp:txBody>
      <dsp:txXfrm rot="10800000">
        <a:off x="1549823" y="990601"/>
        <a:ext cx="3671089" cy="408089"/>
      </dsp:txXfrm>
    </dsp:sp>
    <dsp:sp modelId="{CDB2C6C5-9186-415C-B3D1-049347823518}">
      <dsp:nvSpPr>
        <dsp:cNvPr id="0" name=""/>
        <dsp:cNvSpPr/>
      </dsp:nvSpPr>
      <dsp:spPr>
        <a:xfrm>
          <a:off x="811217" y="1060241"/>
          <a:ext cx="408089" cy="40808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A3D05F-C290-4965-AC2F-4B4354D6F546}">
      <dsp:nvSpPr>
        <dsp:cNvPr id="0" name=""/>
        <dsp:cNvSpPr/>
      </dsp:nvSpPr>
      <dsp:spPr>
        <a:xfrm rot="10800000">
          <a:off x="1447810" y="1524001"/>
          <a:ext cx="3543210" cy="408089"/>
        </a:xfrm>
        <a:prstGeom prst="homePlate">
          <a:avLst/>
        </a:prstGeom>
        <a:gradFill rotWithShape="0">
          <a:gsLst>
            <a:gs pos="0">
              <a:schemeClr val="accent2">
                <a:hueOff val="3944390"/>
                <a:satOff val="-23211"/>
                <a:lumOff val="883"/>
                <a:alphaOff val="0"/>
                <a:shade val="51000"/>
                <a:satMod val="130000"/>
              </a:schemeClr>
            </a:gs>
            <a:gs pos="80000">
              <a:schemeClr val="accent2">
                <a:hueOff val="3944390"/>
                <a:satOff val="-23211"/>
                <a:lumOff val="883"/>
                <a:alphaOff val="0"/>
                <a:shade val="93000"/>
                <a:satMod val="130000"/>
              </a:schemeClr>
            </a:gs>
            <a:gs pos="100000">
              <a:schemeClr val="accent2">
                <a:hueOff val="3944390"/>
                <a:satOff val="-23211"/>
                <a:lumOff val="8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956" tIns="41910" rIns="78232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baseline="0" dirty="0" smtClean="0">
              <a:solidFill>
                <a:srgbClr val="000000"/>
              </a:solidFill>
            </a:rPr>
            <a:t>То изложе у свесци </a:t>
          </a:r>
          <a:r>
            <a:rPr lang="sr-Latn-RS" sz="1050" b="1" kern="1200" baseline="0" dirty="0" smtClean="0">
              <a:solidFill>
                <a:srgbClr val="000000"/>
              </a:solidFill>
            </a:rPr>
            <a:t>Teams-a</a:t>
          </a:r>
          <a:r>
            <a:rPr lang="sr-Cyrl-RS" sz="1050" b="1" kern="1200" baseline="0" dirty="0" smtClean="0">
              <a:solidFill>
                <a:srgbClr val="000000"/>
              </a:solidFill>
            </a:rPr>
            <a:t> ,, </a:t>
          </a:r>
          <a:r>
            <a:rPr lang="sr-Latn-RS" sz="1050" b="1" kern="1200" baseline="0" dirty="0" smtClean="0">
              <a:solidFill>
                <a:srgbClr val="000000"/>
              </a:solidFill>
            </a:rPr>
            <a:t> </a:t>
          </a:r>
          <a:r>
            <a:rPr lang="sr-Cyrl-RS" sz="1050" b="1" kern="1200" baseline="0" dirty="0" smtClean="0">
              <a:solidFill>
                <a:srgbClr val="000000"/>
              </a:solidFill>
            </a:rPr>
            <a:t>одељак  књижевност</a:t>
          </a:r>
          <a:r>
            <a:rPr lang="sr-Cyrl-RS" sz="1050" kern="1200" baseline="0" dirty="0" smtClean="0"/>
            <a:t>. </a:t>
          </a:r>
          <a:endParaRPr lang="en-US" sz="1050" kern="1200" dirty="0"/>
        </a:p>
      </dsp:txBody>
      <dsp:txXfrm rot="10800000">
        <a:off x="1549832" y="1524001"/>
        <a:ext cx="3441188" cy="408089"/>
      </dsp:txXfrm>
    </dsp:sp>
    <dsp:sp modelId="{EBB37700-551E-4380-9955-8CB6D1FB5929}">
      <dsp:nvSpPr>
        <dsp:cNvPr id="0" name=""/>
        <dsp:cNvSpPr/>
      </dsp:nvSpPr>
      <dsp:spPr>
        <a:xfrm>
          <a:off x="796020" y="1556566"/>
          <a:ext cx="408089" cy="40808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043BC5-E268-4097-B7E3-4830C73AE0AC}">
      <dsp:nvSpPr>
        <dsp:cNvPr id="0" name=""/>
        <dsp:cNvSpPr/>
      </dsp:nvSpPr>
      <dsp:spPr>
        <a:xfrm rot="10800000">
          <a:off x="1447801" y="2057401"/>
          <a:ext cx="3699129" cy="408089"/>
        </a:xfrm>
        <a:prstGeom prst="homePlate">
          <a:avLst/>
        </a:prstGeom>
        <a:gradFill rotWithShape="0">
          <a:gsLst>
            <a:gs pos="0">
              <a:schemeClr val="accent2">
                <a:hueOff val="5259187"/>
                <a:satOff val="-30948"/>
                <a:lumOff val="1178"/>
                <a:alphaOff val="0"/>
                <a:shade val="51000"/>
                <a:satMod val="130000"/>
              </a:schemeClr>
            </a:gs>
            <a:gs pos="80000">
              <a:schemeClr val="accent2">
                <a:hueOff val="5259187"/>
                <a:satOff val="-30948"/>
                <a:lumOff val="1178"/>
                <a:alphaOff val="0"/>
                <a:shade val="93000"/>
                <a:satMod val="130000"/>
              </a:schemeClr>
            </a:gs>
            <a:gs pos="100000">
              <a:schemeClr val="accent2">
                <a:hueOff val="5259187"/>
                <a:satOff val="-30948"/>
                <a:lumOff val="11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956" tIns="41910" rIns="78232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baseline="0" dirty="0" smtClean="0">
              <a:solidFill>
                <a:srgbClr val="000000"/>
              </a:solidFill>
            </a:rPr>
            <a:t>Затим постављам</a:t>
          </a:r>
          <a:r>
            <a:rPr lang="sr-Latn-RS" sz="1050" b="1" kern="1200" baseline="0" dirty="0" smtClean="0">
              <a:solidFill>
                <a:srgbClr val="000000"/>
              </a:solidFill>
            </a:rPr>
            <a:t> </a:t>
          </a:r>
          <a:r>
            <a:rPr lang="sr-Cyrl-RS" sz="1050" b="1" kern="1200" baseline="0" dirty="0" smtClean="0">
              <a:solidFill>
                <a:srgbClr val="000000"/>
              </a:solidFill>
            </a:rPr>
            <a:t> </a:t>
          </a:r>
          <a:r>
            <a:rPr lang="sr-Latn-RS" sz="1050" b="1" kern="1200" baseline="0" dirty="0" smtClean="0">
              <a:solidFill>
                <a:srgbClr val="000000"/>
              </a:solidFill>
            </a:rPr>
            <a:t>PowerPoint </a:t>
          </a:r>
          <a:r>
            <a:rPr lang="sr-Cyrl-RS" sz="1050" b="1" kern="1200" baseline="0" dirty="0" smtClean="0">
              <a:solidFill>
                <a:srgbClr val="000000"/>
              </a:solidFill>
            </a:rPr>
            <a:t> презентацију писца кога ће радити. </a:t>
          </a:r>
          <a:endParaRPr lang="en-US" sz="1050" b="1" kern="1200" dirty="0">
            <a:solidFill>
              <a:srgbClr val="000000"/>
            </a:solidFill>
          </a:endParaRPr>
        </a:p>
      </dsp:txBody>
      <dsp:txXfrm rot="10800000">
        <a:off x="1549823" y="2057401"/>
        <a:ext cx="3597107" cy="408089"/>
      </dsp:txXfrm>
    </dsp:sp>
    <dsp:sp modelId="{D04ADF0F-9812-44E6-96B6-5C100890B36F}">
      <dsp:nvSpPr>
        <dsp:cNvPr id="0" name=""/>
        <dsp:cNvSpPr/>
      </dsp:nvSpPr>
      <dsp:spPr>
        <a:xfrm>
          <a:off x="829713" y="2120055"/>
          <a:ext cx="408089" cy="40808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5316CE-A2C8-4925-915C-D90CC4D75E31}">
      <dsp:nvSpPr>
        <dsp:cNvPr id="0" name=""/>
        <dsp:cNvSpPr/>
      </dsp:nvSpPr>
      <dsp:spPr>
        <a:xfrm rot="10800000">
          <a:off x="1295397" y="2590801"/>
          <a:ext cx="3699129" cy="408089"/>
        </a:xfrm>
        <a:prstGeom prst="homePlate">
          <a:avLst/>
        </a:prstGeom>
        <a:gradFill rotWithShape="0">
          <a:gsLst>
            <a:gs pos="0">
              <a:schemeClr val="accent2">
                <a:hueOff val="6573983"/>
                <a:satOff val="-38684"/>
                <a:lumOff val="1472"/>
                <a:alphaOff val="0"/>
                <a:shade val="51000"/>
                <a:satMod val="130000"/>
              </a:schemeClr>
            </a:gs>
            <a:gs pos="80000">
              <a:schemeClr val="accent2">
                <a:hueOff val="6573983"/>
                <a:satOff val="-38684"/>
                <a:lumOff val="1472"/>
                <a:alphaOff val="0"/>
                <a:shade val="93000"/>
                <a:satMod val="130000"/>
              </a:schemeClr>
            </a:gs>
            <a:gs pos="100000">
              <a:schemeClr val="accent2">
                <a:hueOff val="6573983"/>
                <a:satOff val="-38684"/>
                <a:lumOff val="14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956" tIns="41910" rIns="78232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baseline="0" dirty="0" smtClean="0">
              <a:solidFill>
                <a:srgbClr val="000000"/>
              </a:solidFill>
            </a:rPr>
            <a:t>Добијају задатак дау ПП ураде колаж посвећен Аласу</a:t>
          </a:r>
          <a:r>
            <a:rPr lang="sr-Cyrl-RS" sz="1050" kern="1200" baseline="0" dirty="0" smtClean="0"/>
            <a:t>. </a:t>
          </a:r>
          <a:endParaRPr lang="en-US" sz="1050" kern="1200" dirty="0"/>
        </a:p>
      </dsp:txBody>
      <dsp:txXfrm rot="10800000">
        <a:off x="1397419" y="2590801"/>
        <a:ext cx="3597107" cy="408089"/>
      </dsp:txXfrm>
    </dsp:sp>
    <dsp:sp modelId="{B2F1D02C-76B6-4F3C-8021-BA2EC009B8C5}">
      <dsp:nvSpPr>
        <dsp:cNvPr id="0" name=""/>
        <dsp:cNvSpPr/>
      </dsp:nvSpPr>
      <dsp:spPr>
        <a:xfrm>
          <a:off x="829713" y="2649962"/>
          <a:ext cx="408089" cy="40808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4EC522-55CF-493F-9761-90D2ADB1BA8F}">
      <dsp:nvSpPr>
        <dsp:cNvPr id="0" name=""/>
        <dsp:cNvSpPr/>
      </dsp:nvSpPr>
      <dsp:spPr>
        <a:xfrm rot="10800000">
          <a:off x="1752609" y="3124201"/>
          <a:ext cx="3699129" cy="408089"/>
        </a:xfrm>
        <a:prstGeom prst="homePlate">
          <a:avLst/>
        </a:prstGeom>
        <a:gradFill rotWithShape="0">
          <a:gsLst>
            <a:gs pos="0">
              <a:schemeClr val="accent2">
                <a:hueOff val="7888781"/>
                <a:satOff val="-46421"/>
                <a:lumOff val="1766"/>
                <a:alphaOff val="0"/>
                <a:shade val="51000"/>
                <a:satMod val="130000"/>
              </a:schemeClr>
            </a:gs>
            <a:gs pos="80000">
              <a:schemeClr val="accent2">
                <a:hueOff val="7888781"/>
                <a:satOff val="-46421"/>
                <a:lumOff val="1766"/>
                <a:alphaOff val="0"/>
                <a:shade val="93000"/>
                <a:satMod val="130000"/>
              </a:schemeClr>
            </a:gs>
            <a:gs pos="100000">
              <a:schemeClr val="accent2">
                <a:hueOff val="7888781"/>
                <a:satOff val="-46421"/>
                <a:lumOff val="17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956" tIns="41910" rIns="78232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baseline="0" dirty="0" smtClean="0">
              <a:solidFill>
                <a:srgbClr val="000000"/>
              </a:solidFill>
            </a:rPr>
            <a:t>Упућујем их на  </a:t>
          </a:r>
          <a:r>
            <a:rPr lang="sr-Latn-RS" sz="1050" b="1" kern="1200" baseline="0" dirty="0" smtClean="0">
              <a:solidFill>
                <a:srgbClr val="000000"/>
              </a:solidFill>
            </a:rPr>
            <a:t>klett-ovu</a:t>
          </a:r>
          <a:r>
            <a:rPr lang="sr-Cyrl-RS" sz="1050" b="1" kern="1200" baseline="0" dirty="0" smtClean="0">
              <a:solidFill>
                <a:srgbClr val="000000"/>
              </a:solidFill>
            </a:rPr>
            <a:t> учионицу где се налази текст ,који ћемо радити. Добијају задатак да креирају Т-табелу са којом су упознати.</a:t>
          </a:r>
          <a:endParaRPr lang="en-US" sz="1050" b="1" kern="1200" dirty="0">
            <a:solidFill>
              <a:srgbClr val="000000"/>
            </a:solidFill>
          </a:endParaRPr>
        </a:p>
      </dsp:txBody>
      <dsp:txXfrm rot="10800000">
        <a:off x="1854631" y="3124201"/>
        <a:ext cx="3597107" cy="408089"/>
      </dsp:txXfrm>
    </dsp:sp>
    <dsp:sp modelId="{1F5308A4-5AED-4FCF-9578-00F71F787BE0}">
      <dsp:nvSpPr>
        <dsp:cNvPr id="0" name=""/>
        <dsp:cNvSpPr/>
      </dsp:nvSpPr>
      <dsp:spPr>
        <a:xfrm>
          <a:off x="795719" y="3152029"/>
          <a:ext cx="408089" cy="40808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1A546D-8B7D-4440-AD02-C72E2ADBEA89}">
      <dsp:nvSpPr>
        <dsp:cNvPr id="0" name=""/>
        <dsp:cNvSpPr/>
      </dsp:nvSpPr>
      <dsp:spPr>
        <a:xfrm rot="10800000">
          <a:off x="1350107" y="3703981"/>
          <a:ext cx="3699129" cy="408089"/>
        </a:xfrm>
        <a:prstGeom prst="homePlate">
          <a:avLst/>
        </a:prstGeom>
        <a:gradFill rotWithShape="0">
          <a:gsLst>
            <a:gs pos="0">
              <a:schemeClr val="accent2">
                <a:hueOff val="9203577"/>
                <a:satOff val="-54158"/>
                <a:lumOff val="2061"/>
                <a:alphaOff val="0"/>
                <a:shade val="51000"/>
                <a:satMod val="130000"/>
              </a:schemeClr>
            </a:gs>
            <a:gs pos="80000">
              <a:schemeClr val="accent2">
                <a:hueOff val="9203577"/>
                <a:satOff val="-54158"/>
                <a:lumOff val="2061"/>
                <a:alphaOff val="0"/>
                <a:shade val="93000"/>
                <a:satMod val="130000"/>
              </a:schemeClr>
            </a:gs>
            <a:gs pos="100000">
              <a:schemeClr val="accent2">
                <a:hueOff val="9203577"/>
                <a:satOff val="-54158"/>
                <a:lumOff val="20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956" tIns="41910" rIns="78232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baseline="0" dirty="0" smtClean="0">
              <a:solidFill>
                <a:srgbClr val="000000"/>
              </a:solidFill>
            </a:rPr>
            <a:t>Пошто размене табеле</a:t>
          </a:r>
          <a:r>
            <a:rPr lang="sr-Latn-RS" sz="1050" b="1" kern="1200" baseline="0" dirty="0" smtClean="0">
              <a:solidFill>
                <a:srgbClr val="000000"/>
              </a:solidFill>
            </a:rPr>
            <a:t>,</a:t>
          </a:r>
          <a:r>
            <a:rPr lang="sr-Cyrl-RS" sz="1050" b="1" kern="1200" baseline="0" dirty="0" smtClean="0">
              <a:solidFill>
                <a:srgbClr val="000000"/>
              </a:solidFill>
            </a:rPr>
            <a:t> дајем им свој избор питања преко </a:t>
          </a:r>
          <a:r>
            <a:rPr lang="sr-Latn-RS" sz="1050" b="1" kern="1200" baseline="0" dirty="0" smtClean="0">
              <a:solidFill>
                <a:srgbClr val="000000"/>
              </a:solidFill>
            </a:rPr>
            <a:t>wordwoll-a</a:t>
          </a:r>
          <a:r>
            <a:rPr lang="sr-Cyrl-RS" sz="1050" b="1" kern="1200" baseline="0" dirty="0" smtClean="0">
              <a:solidFill>
                <a:srgbClr val="000000"/>
              </a:solidFill>
            </a:rPr>
            <a:t>. Добијају задатак да један текс о Аласу исправе правописно.</a:t>
          </a:r>
          <a:endParaRPr lang="en-US" sz="1050" b="1" kern="1200" dirty="0">
            <a:solidFill>
              <a:srgbClr val="000000"/>
            </a:solidFill>
          </a:endParaRPr>
        </a:p>
      </dsp:txBody>
      <dsp:txXfrm rot="10800000">
        <a:off x="1452129" y="3703981"/>
        <a:ext cx="3597107" cy="408089"/>
      </dsp:txXfrm>
    </dsp:sp>
    <dsp:sp modelId="{857D7DC6-684D-4067-9090-E811825F4CBB}">
      <dsp:nvSpPr>
        <dsp:cNvPr id="0" name=""/>
        <dsp:cNvSpPr/>
      </dsp:nvSpPr>
      <dsp:spPr>
        <a:xfrm>
          <a:off x="829713" y="3709776"/>
          <a:ext cx="408089" cy="408089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4D91B7-FDBF-405D-8F5C-47DBBB45FA80}">
      <dsp:nvSpPr>
        <dsp:cNvPr id="0" name=""/>
        <dsp:cNvSpPr/>
      </dsp:nvSpPr>
      <dsp:spPr>
        <a:xfrm rot="10800000">
          <a:off x="1828811" y="4191002"/>
          <a:ext cx="3699129" cy="408089"/>
        </a:xfrm>
        <a:prstGeom prst="homePlate">
          <a:avLst/>
        </a:prstGeom>
        <a:gradFill rotWithShape="0">
          <a:gsLst>
            <a:gs pos="0">
              <a:schemeClr val="accent2">
                <a:hueOff val="10518374"/>
                <a:satOff val="-61895"/>
                <a:lumOff val="2355"/>
                <a:alphaOff val="0"/>
                <a:shade val="51000"/>
                <a:satMod val="130000"/>
              </a:schemeClr>
            </a:gs>
            <a:gs pos="80000">
              <a:schemeClr val="accent2">
                <a:hueOff val="10518374"/>
                <a:satOff val="-61895"/>
                <a:lumOff val="2355"/>
                <a:alphaOff val="0"/>
                <a:shade val="93000"/>
                <a:satMod val="130000"/>
              </a:schemeClr>
            </a:gs>
            <a:gs pos="100000">
              <a:schemeClr val="accent2">
                <a:hueOff val="10518374"/>
                <a:satOff val="-61895"/>
                <a:lumOff val="2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956" tIns="41910" rIns="78232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baseline="0" dirty="0" smtClean="0">
              <a:solidFill>
                <a:srgbClr val="000000"/>
              </a:solidFill>
            </a:rPr>
            <a:t>Путем </a:t>
          </a:r>
          <a:r>
            <a:rPr lang="sr-Cyrl-RS" sz="1050" b="1" i="1" kern="1200" baseline="0" dirty="0" smtClean="0">
              <a:solidFill>
                <a:srgbClr val="000000"/>
              </a:solidFill>
            </a:rPr>
            <a:t>видеоконфернције </a:t>
          </a:r>
          <a:r>
            <a:rPr lang="sr-Cyrl-RS" sz="1050" b="1" kern="1200" baseline="0" dirty="0" smtClean="0">
              <a:solidFill>
                <a:srgbClr val="000000"/>
              </a:solidFill>
            </a:rPr>
            <a:t>разговарамо о утисцима које је те</a:t>
          </a:r>
          <a:r>
            <a:rPr lang="sr-Latn-RS" sz="1050" b="1" kern="1200" baseline="0" dirty="0" smtClean="0">
              <a:solidFill>
                <a:srgbClr val="000000"/>
              </a:solidFill>
            </a:rPr>
            <a:t>k</a:t>
          </a:r>
          <a:r>
            <a:rPr lang="sr-Cyrl-RS" sz="1050" b="1" kern="1200" baseline="0" dirty="0" smtClean="0">
              <a:solidFill>
                <a:srgbClr val="000000"/>
              </a:solidFill>
            </a:rPr>
            <a:t>ст оставио.</a:t>
          </a:r>
          <a:endParaRPr lang="en-US" sz="1050" b="1" kern="1200" dirty="0">
            <a:solidFill>
              <a:srgbClr val="000000"/>
            </a:solidFill>
          </a:endParaRPr>
        </a:p>
      </dsp:txBody>
      <dsp:txXfrm rot="10800000">
        <a:off x="1930833" y="4191002"/>
        <a:ext cx="3597107" cy="408089"/>
      </dsp:txXfrm>
    </dsp:sp>
    <dsp:sp modelId="{3E0EA14B-582A-4B02-A09F-D6F0CF7476E8}">
      <dsp:nvSpPr>
        <dsp:cNvPr id="0" name=""/>
        <dsp:cNvSpPr/>
      </dsp:nvSpPr>
      <dsp:spPr>
        <a:xfrm>
          <a:off x="829713" y="4239683"/>
          <a:ext cx="408089" cy="40808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594EE-A888-440C-B568-22DDDB579D5F}">
      <dsp:nvSpPr>
        <dsp:cNvPr id="0" name=""/>
        <dsp:cNvSpPr/>
      </dsp:nvSpPr>
      <dsp:spPr>
        <a:xfrm>
          <a:off x="0" y="0"/>
          <a:ext cx="1040755" cy="3048000"/>
        </a:xfrm>
        <a:prstGeom prst="roundRect">
          <a:avLst>
            <a:gd name="adj" fmla="val 10000"/>
          </a:avLst>
        </a:prstGeom>
        <a:solidFill>
          <a:srgbClr val="00B0F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baseline="0" dirty="0" smtClean="0"/>
            <a:t>Платформа </a:t>
          </a:r>
          <a:r>
            <a:rPr lang="sr-Latn-RS" sz="1100" kern="1200" baseline="0" dirty="0" smtClean="0"/>
            <a:t>Teams-a</a:t>
          </a:r>
          <a:endParaRPr lang="en-US" sz="1100" kern="1200" dirty="0"/>
        </a:p>
      </dsp:txBody>
      <dsp:txXfrm>
        <a:off x="0" y="1219200"/>
        <a:ext cx="1040755" cy="1219200"/>
      </dsp:txXfrm>
    </dsp:sp>
    <dsp:sp modelId="{36ACF4A7-7C37-4804-B99B-C017A05F011A}">
      <dsp:nvSpPr>
        <dsp:cNvPr id="0" name=""/>
        <dsp:cNvSpPr/>
      </dsp:nvSpPr>
      <dsp:spPr>
        <a:xfrm>
          <a:off x="31300" y="182879"/>
          <a:ext cx="978309" cy="10149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39E68-A581-45C1-A286-6E4A1DD88047}">
      <dsp:nvSpPr>
        <dsp:cNvPr id="0" name=""/>
        <dsp:cNvSpPr/>
      </dsp:nvSpPr>
      <dsp:spPr>
        <a:xfrm>
          <a:off x="1072055" y="0"/>
          <a:ext cx="1040755" cy="3048000"/>
        </a:xfrm>
        <a:prstGeom prst="roundRect">
          <a:avLst>
            <a:gd name="adj" fmla="val 10000"/>
          </a:avLst>
        </a:prstGeom>
        <a:solidFill>
          <a:srgbClr val="FF0000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baseline="0" dirty="0" smtClean="0">
              <a:solidFill>
                <a:schemeClr val="tx1"/>
              </a:solidFill>
            </a:rPr>
            <a:t>Алати </a:t>
          </a:r>
          <a:r>
            <a:rPr lang="sr-Latn-RS" sz="900" kern="1200" baseline="0" dirty="0" smtClean="0">
              <a:solidFill>
                <a:schemeClr val="tx1"/>
              </a:solidFill>
            </a:rPr>
            <a:t>offica 365:</a:t>
          </a:r>
          <a:r>
            <a:rPr lang="sr-Cyrl-RS" sz="900" kern="1200" baseline="0" dirty="0" smtClean="0">
              <a:solidFill>
                <a:schemeClr val="tx1"/>
              </a:solidFill>
            </a:rPr>
            <a:t> </a:t>
          </a:r>
          <a:r>
            <a:rPr lang="sr-Latn-RS" sz="900" kern="1200" baseline="0" dirty="0" smtClean="0">
              <a:solidFill>
                <a:schemeClr val="tx1"/>
              </a:solidFill>
            </a:rPr>
            <a:t>Forms</a:t>
          </a:r>
          <a:r>
            <a:rPr lang="sr-Cyrl-RS" sz="900" kern="1200" baseline="0" dirty="0" smtClean="0">
              <a:solidFill>
                <a:schemeClr val="tx1"/>
              </a:solidFill>
            </a:rPr>
            <a:t>, </a:t>
          </a:r>
          <a:r>
            <a:rPr lang="sr-Latn-RS" sz="900" kern="1200" baseline="0" dirty="0" smtClean="0">
              <a:solidFill>
                <a:schemeClr val="tx1"/>
              </a:solidFill>
            </a:rPr>
            <a:t>Word, </a:t>
          </a:r>
          <a:r>
            <a:rPr lang="sr-Cyrl-RS" sz="900" kern="1200" baseline="0" dirty="0" smtClean="0">
              <a:solidFill>
                <a:schemeClr val="tx1"/>
              </a:solidFill>
            </a:rPr>
            <a:t> ,</a:t>
          </a:r>
          <a:r>
            <a:rPr lang="sr-Latn-RS" sz="900" kern="1200" baseline="0" dirty="0" smtClean="0">
              <a:solidFill>
                <a:schemeClr val="tx1"/>
              </a:solidFill>
            </a:rPr>
            <a:t>PowerPoint</a:t>
          </a:r>
          <a:r>
            <a:rPr lang="sr-Cyrl-RS" sz="900" kern="1200" baseline="0" dirty="0" smtClean="0">
              <a:solidFill>
                <a:schemeClr val="tx1"/>
              </a:solidFill>
            </a:rPr>
            <a:t>, </a:t>
          </a:r>
          <a:r>
            <a:rPr lang="sr-Latn-RS" sz="900" kern="1200" baseline="0" dirty="0" smtClean="0">
              <a:solidFill>
                <a:schemeClr val="tx1"/>
              </a:solidFill>
            </a:rPr>
            <a:t>ClassNotebook</a:t>
          </a:r>
          <a:r>
            <a:rPr lang="sr-Cyrl-RS" sz="900" kern="1200" baseline="0" dirty="0" smtClean="0">
              <a:solidFill>
                <a:schemeClr val="tx1"/>
              </a:solidFill>
            </a:rPr>
            <a:t>, </a:t>
          </a:r>
          <a:r>
            <a:rPr lang="sr-Latn-RS" sz="900" kern="1200" baseline="0" dirty="0" smtClean="0">
              <a:solidFill>
                <a:schemeClr val="tx1"/>
              </a:solidFill>
            </a:rPr>
            <a:t>OneNote, </a:t>
          </a:r>
          <a:r>
            <a:rPr lang="sr-Cyrl-RS" sz="900" kern="1200" baseline="0" dirty="0" smtClean="0">
              <a:solidFill>
                <a:schemeClr val="tx1"/>
              </a:solidFill>
            </a:rPr>
            <a:t>видео конференција </a:t>
          </a:r>
          <a:r>
            <a:rPr lang="sr-Latn-RS" sz="900" kern="1200" baseline="0" dirty="0" smtClean="0">
              <a:solidFill>
                <a:schemeClr val="tx1"/>
              </a:solidFill>
            </a:rPr>
            <a:t>Teams- a, </a:t>
          </a:r>
          <a:r>
            <a:rPr lang="sr-Cyrl-RS" sz="900" kern="1200" baseline="0" dirty="0" smtClean="0">
              <a:solidFill>
                <a:schemeClr val="tx1"/>
              </a:solidFill>
            </a:rPr>
            <a:t>упућивање на курс </a:t>
          </a:r>
          <a:r>
            <a:rPr lang="sr-Latn-RS" sz="900" kern="1200" baseline="0" dirty="0" smtClean="0">
              <a:solidFill>
                <a:schemeClr val="tx1"/>
              </a:solidFill>
            </a:rPr>
            <a:t>Moja učionica TESLAEDU;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072055" y="1219200"/>
        <a:ext cx="1040755" cy="1219200"/>
      </dsp:txXfrm>
    </dsp:sp>
    <dsp:sp modelId="{F57E70CB-AD8D-4CAB-8219-84096550686C}">
      <dsp:nvSpPr>
        <dsp:cNvPr id="0" name=""/>
        <dsp:cNvSpPr/>
      </dsp:nvSpPr>
      <dsp:spPr>
        <a:xfrm>
          <a:off x="1103278" y="182879"/>
          <a:ext cx="978309" cy="101498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274B9-5CF4-4832-A502-92BFF37447D7}">
      <dsp:nvSpPr>
        <dsp:cNvPr id="0" name=""/>
        <dsp:cNvSpPr/>
      </dsp:nvSpPr>
      <dsp:spPr>
        <a:xfrm>
          <a:off x="2133605" y="0"/>
          <a:ext cx="1040755" cy="3048000"/>
        </a:xfrm>
        <a:prstGeom prst="roundRect">
          <a:avLst>
            <a:gd name="adj" fmla="val 10000"/>
          </a:avLst>
        </a:prstGeom>
        <a:solidFill>
          <a:srgbClr val="FFC00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baseline="0" dirty="0" smtClean="0"/>
            <a:t>Socrative</a:t>
          </a:r>
          <a:endParaRPr lang="en-US" sz="1700" kern="1200" dirty="0"/>
        </a:p>
      </dsp:txBody>
      <dsp:txXfrm>
        <a:off x="2133605" y="1219200"/>
        <a:ext cx="1040755" cy="1219200"/>
      </dsp:txXfrm>
    </dsp:sp>
    <dsp:sp modelId="{8BD75569-96C3-44DF-8EF8-B46D0ED14419}">
      <dsp:nvSpPr>
        <dsp:cNvPr id="0" name=""/>
        <dsp:cNvSpPr/>
      </dsp:nvSpPr>
      <dsp:spPr>
        <a:xfrm>
          <a:off x="2209800" y="152400"/>
          <a:ext cx="978309" cy="101498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7698C-CA01-4F07-8CC3-82C09B57674F}">
      <dsp:nvSpPr>
        <dsp:cNvPr id="0" name=""/>
        <dsp:cNvSpPr/>
      </dsp:nvSpPr>
      <dsp:spPr>
        <a:xfrm>
          <a:off x="3200399" y="0"/>
          <a:ext cx="1040755" cy="3048000"/>
        </a:xfrm>
        <a:prstGeom prst="roundRect">
          <a:avLst>
            <a:gd name="adj" fmla="val 10000"/>
          </a:avLst>
        </a:prstGeom>
        <a:solidFill>
          <a:srgbClr val="00B05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baseline="0" dirty="0" smtClean="0"/>
            <a:t>Wordwall</a:t>
          </a:r>
          <a:endParaRPr lang="en-US" sz="1600" kern="1200" dirty="0"/>
        </a:p>
      </dsp:txBody>
      <dsp:txXfrm>
        <a:off x="3200399" y="1219200"/>
        <a:ext cx="1040755" cy="1219200"/>
      </dsp:txXfrm>
    </dsp:sp>
    <dsp:sp modelId="{233EA28E-B293-44DB-A1AF-D2DBAFCA10C1}">
      <dsp:nvSpPr>
        <dsp:cNvPr id="0" name=""/>
        <dsp:cNvSpPr/>
      </dsp:nvSpPr>
      <dsp:spPr>
        <a:xfrm>
          <a:off x="3247233" y="182879"/>
          <a:ext cx="978309" cy="101498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</dsp:sp>
    <dsp:sp modelId="{D4C1A94A-D831-47A4-B866-A95565036CAF}">
      <dsp:nvSpPr>
        <dsp:cNvPr id="0" name=""/>
        <dsp:cNvSpPr/>
      </dsp:nvSpPr>
      <dsp:spPr>
        <a:xfrm>
          <a:off x="4287989" y="0"/>
          <a:ext cx="1040755" cy="3048000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baseline="0" dirty="0" smtClean="0"/>
            <a:t>Youtobe</a:t>
          </a:r>
          <a:r>
            <a:rPr lang="sr-Cyrl-RS" sz="1600" kern="1200" baseline="0" dirty="0" smtClean="0"/>
            <a:t>, вирт. музеј</a:t>
          </a:r>
        </a:p>
      </dsp:txBody>
      <dsp:txXfrm>
        <a:off x="4287989" y="1219200"/>
        <a:ext cx="1040755" cy="1219200"/>
      </dsp:txXfrm>
    </dsp:sp>
    <dsp:sp modelId="{3B70C0A8-D439-4CB9-8AA0-B8722C85365A}">
      <dsp:nvSpPr>
        <dsp:cNvPr id="0" name=""/>
        <dsp:cNvSpPr/>
      </dsp:nvSpPr>
      <dsp:spPr>
        <a:xfrm>
          <a:off x="4319211" y="182879"/>
          <a:ext cx="978309" cy="101498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CB62C-610E-4BEC-BFC1-ABC1D6EB17F5}">
      <dsp:nvSpPr>
        <dsp:cNvPr id="0" name=""/>
        <dsp:cNvSpPr/>
      </dsp:nvSpPr>
      <dsp:spPr>
        <a:xfrm>
          <a:off x="5359966" y="0"/>
          <a:ext cx="1040755" cy="3048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baseline="0" dirty="0" smtClean="0"/>
            <a:t>Viber </a:t>
          </a:r>
          <a:endParaRPr lang="en-US" sz="2000" kern="1200" dirty="0"/>
        </a:p>
      </dsp:txBody>
      <dsp:txXfrm>
        <a:off x="5359966" y="1219200"/>
        <a:ext cx="1040755" cy="1219200"/>
      </dsp:txXfrm>
    </dsp:sp>
    <dsp:sp modelId="{B31E1E2E-782A-4E86-920B-11203886E265}">
      <dsp:nvSpPr>
        <dsp:cNvPr id="0" name=""/>
        <dsp:cNvSpPr/>
      </dsp:nvSpPr>
      <dsp:spPr>
        <a:xfrm>
          <a:off x="5391189" y="182879"/>
          <a:ext cx="978309" cy="101498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24137-963F-4928-AD77-347F90DAED56}">
      <dsp:nvSpPr>
        <dsp:cNvPr id="0" name=""/>
        <dsp:cNvSpPr/>
      </dsp:nvSpPr>
      <dsp:spPr>
        <a:xfrm>
          <a:off x="256031" y="2438400"/>
          <a:ext cx="5888736" cy="4572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BEE31-0EFA-451A-963C-9317E17108E7}">
      <dsp:nvSpPr>
        <dsp:cNvPr id="0" name=""/>
        <dsp:cNvSpPr/>
      </dsp:nvSpPr>
      <dsp:spPr>
        <a:xfrm>
          <a:off x="0" y="0"/>
          <a:ext cx="6400800" cy="947553"/>
        </a:xfrm>
        <a:prstGeom prst="roundRect">
          <a:avLst/>
        </a:prstGeom>
        <a:solidFill>
          <a:srgbClr val="FFFF00"/>
        </a:solidFill>
        <a:ln w="762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baseline="0" dirty="0" smtClean="0">
              <a:solidFill>
                <a:srgbClr val="000000"/>
              </a:solidFill>
            </a:rPr>
            <a:t>Завршни део </a:t>
          </a:r>
          <a:endParaRPr lang="en-US" sz="2000" b="1" kern="1200" dirty="0">
            <a:solidFill>
              <a:srgbClr val="000000"/>
            </a:solidFill>
          </a:endParaRPr>
        </a:p>
      </dsp:txBody>
      <dsp:txXfrm>
        <a:off x="46256" y="46256"/>
        <a:ext cx="6308288" cy="855041"/>
      </dsp:txXfrm>
    </dsp:sp>
    <dsp:sp modelId="{87CED738-1AB4-45A2-BC9D-451796A7CD31}">
      <dsp:nvSpPr>
        <dsp:cNvPr id="0" name=""/>
        <dsp:cNvSpPr/>
      </dsp:nvSpPr>
      <dsp:spPr>
        <a:xfrm>
          <a:off x="0" y="1126423"/>
          <a:ext cx="6400800" cy="947553"/>
        </a:xfrm>
        <a:prstGeom prst="roundRect">
          <a:avLst/>
        </a:prstGeom>
        <a:solidFill>
          <a:srgbClr val="00B0F0"/>
        </a:solidFill>
        <a:ln w="5715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baseline="0" dirty="0" smtClean="0"/>
            <a:t>Како да допринесемо да се о Аласу више зна?!Предлог је</a:t>
          </a:r>
          <a:r>
            <a:rPr lang="sr-Latn-RS" sz="1100" kern="1200" baseline="0" dirty="0" smtClean="0"/>
            <a:t>, </a:t>
          </a:r>
          <a:r>
            <a:rPr lang="sr-Cyrl-RS" sz="1100" kern="1200" baseline="0" dirty="0" smtClean="0"/>
            <a:t>да се уради школски пано или макета коју ће изложити. Иницијатива ће се покренути у школи, а учници ће свој допринос дати за време онлај насаве. За онлај час,они ће направити један мали пано, или једну малу макету, сликати и објавити на чету. То је  и део пројекта који је планиран за наредну школску годину под називом ,, Наши научници“</a:t>
          </a:r>
          <a:endParaRPr lang="en-US" sz="1100" kern="1200" dirty="0"/>
        </a:p>
      </dsp:txBody>
      <dsp:txXfrm>
        <a:off x="46256" y="1172679"/>
        <a:ext cx="6308288" cy="855041"/>
      </dsp:txXfrm>
    </dsp:sp>
    <dsp:sp modelId="{FD7D3BF9-D4F0-4FFD-AB95-CF71B94F8477}">
      <dsp:nvSpPr>
        <dsp:cNvPr id="0" name=""/>
        <dsp:cNvSpPr/>
      </dsp:nvSpPr>
      <dsp:spPr>
        <a:xfrm>
          <a:off x="0" y="2252847"/>
          <a:ext cx="6400800" cy="947553"/>
        </a:xfrm>
        <a:prstGeom prst="roundRect">
          <a:avLst/>
        </a:prstGeom>
        <a:solidFill>
          <a:srgbClr val="08A808"/>
        </a:solidFill>
        <a:ln w="5715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baseline="0" dirty="0" smtClean="0"/>
            <a:t>Заједно ћемо на крају посетити виртуелни музеј и на следећој видео конференцији причати о њему. Упућујем их на Теслаеду, где ће им бити постављен један мали курс, посвећен овом нашем научнику.</a:t>
          </a:r>
          <a:endParaRPr lang="en-US" sz="1100" kern="1200" dirty="0"/>
        </a:p>
      </dsp:txBody>
      <dsp:txXfrm>
        <a:off x="46256" y="2299103"/>
        <a:ext cx="6308288" cy="855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F9769-D9AC-4EFC-B2E9-C302CDFA613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9D5C5-4035-4AC0-B9FD-EC8AE214F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9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D5C5-4035-4AC0-B9FD-EC8AE214F2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84F39E2-6163-4302-9046-C35F17B7C51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44C9-8FE6-4974-A0DE-60CEAA0A1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39E2-6163-4302-9046-C35F17B7C51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44C9-8FE6-4974-A0DE-60CEAA0A1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39E2-6163-4302-9046-C35F17B7C51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44C9-8FE6-4974-A0DE-60CEAA0A1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39E2-6163-4302-9046-C35F17B7C51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44C9-8FE6-4974-A0DE-60CEAA0A1EF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39E2-6163-4302-9046-C35F17B7C51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44C9-8FE6-4974-A0DE-60CEAA0A1E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39E2-6163-4302-9046-C35F17B7C51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44C9-8FE6-4974-A0DE-60CEAA0A1E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39E2-6163-4302-9046-C35F17B7C51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44C9-8FE6-4974-A0DE-60CEAA0A1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39E2-6163-4302-9046-C35F17B7C51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44C9-8FE6-4974-A0DE-60CEAA0A1E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39E2-6163-4302-9046-C35F17B7C51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44C9-8FE6-4974-A0DE-60CEAA0A1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39E2-6163-4302-9046-C35F17B7C51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44C9-8FE6-4974-A0DE-60CEAA0A1E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39E2-6163-4302-9046-C35F17B7C51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44C9-8FE6-4974-A0DE-60CEAA0A1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C000">
                <a:lumMod val="94000"/>
                <a:lumOff val="6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84F39E2-6163-4302-9046-C35F17B7C51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70D44C9-8FE6-4974-A0DE-60CEAA0A1EF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7.png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docx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11" Type="http://schemas.openxmlformats.org/officeDocument/2006/relationships/image" Target="../media/image28.png"/><Relationship Id="rId5" Type="http://schemas.openxmlformats.org/officeDocument/2006/relationships/package" Target="../embeddings/Microsoft_Word_Document1.docx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package" Target="../embeddings/Microsoft_Word_Document2.docx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28800"/>
            <a:ext cx="6400800" cy="1295400"/>
          </a:xfrm>
          <a:solidFill>
            <a:srgbClr val="FFC000"/>
          </a:solidFill>
          <a:ln w="57150"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sr-Cyrl-R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Магија у рукама наставника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1143000"/>
          </a:xfrm>
          <a:solidFill>
            <a:srgbClr val="92D050"/>
          </a:solidFill>
          <a:ln w="57150">
            <a:solidFill>
              <a:schemeClr val="bg1">
                <a:lumMod val="95000"/>
                <a:lumOff val="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sr-Cyrl-R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Михаило Петровић Алас</a:t>
            </a:r>
          </a:p>
          <a:p>
            <a:r>
              <a:rPr lang="sr-Cyrl-R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 царству гусара</a:t>
            </a:r>
          </a:p>
          <a:p>
            <a:endParaRPr lang="sr-Cyrl-RS" sz="1600" b="1" dirty="0" smtClean="0"/>
          </a:p>
          <a:p>
            <a:pPr>
              <a:lnSpc>
                <a:spcPct val="100000"/>
              </a:lnSpc>
            </a:pPr>
            <a:r>
              <a:rPr lang="sr-Cyrl-RS" sz="1600" b="1" dirty="0" smtClean="0"/>
              <a:t>                                                                        </a:t>
            </a:r>
            <a:r>
              <a:rPr lang="sr-Cyrl-RS" sz="1600" b="1" dirty="0" smtClean="0">
                <a:solidFill>
                  <a:srgbClr val="000000"/>
                </a:solidFill>
              </a:rPr>
              <a:t>Булатовић  Жаклина</a:t>
            </a:r>
          </a:p>
          <a:p>
            <a:pPr>
              <a:lnSpc>
                <a:spcPct val="100000"/>
              </a:lnSpc>
            </a:pPr>
            <a:r>
              <a:rPr lang="sr-Cyrl-RS" sz="1600" b="1" dirty="0" smtClean="0"/>
              <a:t>                                                                         </a:t>
            </a:r>
            <a:r>
              <a:rPr lang="sr-Cyrl-RS" sz="1600" b="1" dirty="0" smtClean="0">
                <a:solidFill>
                  <a:srgbClr val="000000"/>
                </a:solidFill>
              </a:rPr>
              <a:t>ОШ,,Сијаринска Бања“</a:t>
            </a:r>
          </a:p>
          <a:p>
            <a:pPr>
              <a:lnSpc>
                <a:spcPct val="100000"/>
              </a:lnSpc>
            </a:pPr>
            <a:r>
              <a:rPr lang="sr-Cyrl-RS" sz="1600" b="1" dirty="0" smtClean="0"/>
              <a:t>                                                                    </a:t>
            </a:r>
            <a:r>
              <a:rPr lang="sr-Cyrl-RS" sz="1600" b="1" dirty="0" smtClean="0">
                <a:solidFill>
                  <a:srgbClr val="000000"/>
                </a:solidFill>
              </a:rPr>
              <a:t>Сијаринска Бања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68657867"/>
      </p:ext>
    </p:extLst>
  </p:cSld>
  <p:clrMapOvr>
    <a:masterClrMapping/>
  </p:clrMapOvr>
  <p:transition spd="slow">
    <p:push dir="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376487"/>
              </p:ext>
            </p:extLst>
          </p:nvPr>
        </p:nvGraphicFramePr>
        <p:xfrm>
          <a:off x="1371600" y="1828799"/>
          <a:ext cx="6400800" cy="32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892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1600" i="1" dirty="0" smtClean="0">
                <a:solidFill>
                  <a:srgbClr val="000000"/>
                </a:solidFill>
              </a:rPr>
              <a:t>ЖЕЛЕЛА САМ ДА ПОСТИГНЕМ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320347"/>
            <a:ext cx="3581400" cy="3069389"/>
          </a:xfr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285750" indent="-285750">
              <a:lnSpc>
                <a:spcPct val="110000"/>
              </a:lnSpc>
              <a:buFontTx/>
              <a:buChar char="-"/>
            </a:pPr>
            <a:endParaRPr lang="sr-Cyrl-RS" b="1" dirty="0" smtClean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sr-Cyrl-RS" b="1" dirty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sr-Cyrl-RS" sz="2500" b="1" dirty="0" smtClean="0"/>
              <a:t>Да мотивишем ученике на један нови начин сарадње са наставником, онлајн сарадњу.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sr-Cyrl-RS" sz="2500" b="1" dirty="0" smtClean="0"/>
              <a:t>Да ту сарадњу изведемо на јединственој платформи </a:t>
            </a:r>
            <a:r>
              <a:rPr lang="sr-Latn-RS" sz="2500" b="1" i="1" dirty="0" smtClean="0"/>
              <a:t>offica 365  </a:t>
            </a:r>
            <a:r>
              <a:rPr lang="sr-Cyrl-RS" sz="2500" b="1" dirty="0" smtClean="0"/>
              <a:t>и</a:t>
            </a:r>
            <a:r>
              <a:rPr lang="sr-Latn-RS" sz="2500" b="1" dirty="0" smtClean="0"/>
              <a:t> ,,</a:t>
            </a:r>
            <a:r>
              <a:rPr lang="sr-Latn-RS" sz="2500" b="1" i="1" dirty="0" smtClean="0"/>
              <a:t>Mikrosoft </a:t>
            </a:r>
            <a:r>
              <a:rPr lang="sr-Latn-RS" sz="2500" b="1" i="1" dirty="0"/>
              <a:t>T</a:t>
            </a:r>
            <a:r>
              <a:rPr lang="sr-Latn-RS" sz="2500" b="1" i="1" dirty="0" smtClean="0"/>
              <a:t>eamsa</a:t>
            </a:r>
            <a:r>
              <a:rPr lang="sr-Latn-RS" sz="2500" b="1" dirty="0" smtClean="0"/>
              <a:t>“</a:t>
            </a:r>
            <a:r>
              <a:rPr lang="sr-Cyrl-RS" sz="2500" b="1" dirty="0" smtClean="0"/>
              <a:t>.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sr-Cyrl-RS" sz="2500" b="1" dirty="0" smtClean="0"/>
              <a:t>Да том приликом науче да користе апликације и алате које нуди ова платформа.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sr-Cyrl-RS" sz="2500" b="1" dirty="0" smtClean="0"/>
              <a:t>Да омогућим један иновативан приступ часу.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sr-Cyrl-RS" sz="2500" b="1" dirty="0" smtClean="0"/>
              <a:t>Да уче кроз игру.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sr-Cyrl-RS" sz="2500" b="1" dirty="0" smtClean="0"/>
              <a:t>Да подстакнем и унапредим развој дигиталних вештина</a:t>
            </a:r>
            <a:endParaRPr lang="en-US" sz="2500" b="1" dirty="0" smtClean="0"/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sr-Cyrl-RS" sz="2500" b="1" dirty="0" smtClean="0"/>
              <a:t>Да ученици у виртуелној учионици остваре континуиран, прегледан и јасан час.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24" y="2201028"/>
            <a:ext cx="761999" cy="761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1" y="2201028"/>
            <a:ext cx="982979" cy="112014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188847"/>
            <a:ext cx="974004" cy="12237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4384950"/>
            <a:ext cx="910096" cy="910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50" y="3089603"/>
            <a:ext cx="904690" cy="9506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06" y="3049005"/>
            <a:ext cx="866397" cy="10318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50" y="4883114"/>
            <a:ext cx="693420" cy="8238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28625"/>
            <a:ext cx="762493" cy="9046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1021003"/>
      </p:ext>
    </p:extLst>
  </p:cSld>
  <p:clrMapOvr>
    <a:masterClrMapping/>
  </p:clrMapOvr>
  <p:transition spd="slow">
    <p:push dir="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sr-Cyrl-RS" dirty="0" smtClean="0"/>
              <a:t>Да кроз читање и тумачење књижевног дела развијају читалачке компетенције, истраживачко посматрање, подстичу имагинацију и уметнички сензибилитет, естетско доживљавање и критичко мишљење.</a:t>
            </a:r>
          </a:p>
          <a:p>
            <a:pPr>
              <a:lnSpc>
                <a:spcPct val="100000"/>
              </a:lnSpc>
            </a:pPr>
            <a:r>
              <a:rPr lang="sr-Cyrl-RS" dirty="0" smtClean="0"/>
              <a:t>Да приликом тумачења откривају различите слојеве и значења.</a:t>
            </a:r>
          </a:p>
          <a:p>
            <a:pPr>
              <a:lnSpc>
                <a:spcPct val="100000"/>
              </a:lnSpc>
            </a:pPr>
            <a:r>
              <a:rPr lang="sr-Cyrl-RS" dirty="0" smtClean="0"/>
              <a:t>Да стичу и развијају најшира хуманистичка знања и да науче како функционално повезују садржаје предметних области.</a:t>
            </a:r>
          </a:p>
          <a:p>
            <a:pPr>
              <a:lnSpc>
                <a:spcPct val="100000"/>
              </a:lnSpc>
            </a:pPr>
            <a:r>
              <a:rPr lang="sr-Cyrl-RS" smtClean="0"/>
              <a:t>Да унапређују </a:t>
            </a:r>
            <a:r>
              <a:rPr lang="sr-Cyrl-RS" dirty="0" smtClean="0"/>
              <a:t>своја дигитална знања и вештине.</a:t>
            </a:r>
          </a:p>
          <a:p>
            <a:pPr>
              <a:lnSpc>
                <a:spcPct val="100000"/>
              </a:lnSpc>
            </a:pPr>
            <a:endParaRPr lang="sr-Cyrl-R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sr-Cyrl-RS" dirty="0" smtClean="0">
                <a:solidFill>
                  <a:srgbClr val="000000"/>
                </a:solidFill>
              </a:rPr>
              <a:t>По завршетку теме, ученик ће бити у стању да;</a:t>
            </a:r>
          </a:p>
          <a:p>
            <a:r>
              <a:rPr lang="sr-Cyrl-RS" dirty="0" smtClean="0">
                <a:solidFill>
                  <a:srgbClr val="000000"/>
                </a:solidFill>
              </a:rPr>
              <a:t>Развија имагинациски богате асоцијације на задату тему.</a:t>
            </a:r>
          </a:p>
          <a:p>
            <a:r>
              <a:rPr lang="sr-Cyrl-RS" dirty="0" smtClean="0">
                <a:solidFill>
                  <a:srgbClr val="000000"/>
                </a:solidFill>
              </a:rPr>
              <a:t>Анализира узрочно-последично низање мотива, аргументовано износи ставове, напредује у стицању читалачких компетенција</a:t>
            </a:r>
          </a:p>
          <a:p>
            <a:r>
              <a:rPr lang="sr-Cyrl-RS" dirty="0" smtClean="0">
                <a:solidFill>
                  <a:srgbClr val="000000"/>
                </a:solidFill>
              </a:rPr>
              <a:t>Доследно примењује правописну носрму у употреби великог слова, састављеног и растављеног писања, интерпункцијскх знакова.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sr-Cyrl-R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Циљеви и исходи</a:t>
            </a:r>
            <a:endParaRPr 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i="1" dirty="0" smtClean="0">
                <a:solidFill>
                  <a:srgbClr val="000000"/>
                </a:solidFill>
              </a:rPr>
              <a:t>Циљеви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i="1" dirty="0">
                <a:solidFill>
                  <a:srgbClr val="000000"/>
                </a:solidFill>
              </a:rPr>
              <a:t>И</a:t>
            </a:r>
            <a:r>
              <a:rPr lang="sr-Cyrl-RS" i="1" dirty="0" smtClean="0">
                <a:solidFill>
                  <a:srgbClr val="000000"/>
                </a:solidFill>
              </a:rPr>
              <a:t>сходи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4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ln>
            <a:solidFill>
              <a:srgbClr val="CCE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sr-Cyrl-RS" dirty="0" smtClean="0"/>
              <a:t>Ученик слуша, посматра и активно учествује у онлајн настви.</a:t>
            </a:r>
          </a:p>
          <a:p>
            <a:pPr indent="0">
              <a:buNone/>
            </a:pPr>
            <a:r>
              <a:rPr lang="sr-Cyrl-RS" dirty="0" smtClean="0"/>
              <a:t>Упоређује, закључује и практично примењује дигитална знања и вештине.</a:t>
            </a:r>
          </a:p>
          <a:p>
            <a:pPr indent="0">
              <a:buNone/>
            </a:pPr>
            <a:r>
              <a:rPr lang="sr-Cyrl-RS" dirty="0" smtClean="0"/>
              <a:t>Ученик је подстакнут да у дигиталном свету исказује креативност и таленат.</a:t>
            </a:r>
          </a:p>
          <a:p>
            <a:pPr indent="0">
              <a:buNone/>
            </a:pPr>
            <a:r>
              <a:rPr lang="sr-Cyrl-RS" dirty="0" smtClean="0"/>
              <a:t>Чита, пише састав, прави дигитални колаж, прави вибер анкету. Ради дигиални тест, сналази се у дигиталној учионици.</a:t>
            </a:r>
          </a:p>
          <a:p>
            <a:pPr indent="0">
              <a:buNone/>
            </a:pPr>
            <a:r>
              <a:rPr lang="sr-Cyrl-RS" dirty="0" smtClean="0"/>
              <a:t>Изражава критички став и мишљење.</a:t>
            </a:r>
          </a:p>
          <a:p>
            <a:pPr indent="0">
              <a:buNone/>
            </a:pPr>
            <a:r>
              <a:rPr lang="sr-Cyrl-RS" dirty="0" smtClean="0"/>
              <a:t>Самостално истражује и презентује у дигиталном свету.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sr-Cyrl-RS" dirty="0" smtClean="0"/>
              <a:t>Наставник је организатор и реализатор наставног процеса у мултимедијалним условима.</a:t>
            </a:r>
          </a:p>
          <a:p>
            <a:r>
              <a:rPr lang="sr-Cyrl-RS" dirty="0" smtClean="0"/>
              <a:t>Кроз навођење у дигиталном свету истиче индивидуалност ученика,</a:t>
            </a:r>
          </a:p>
          <a:p>
            <a:r>
              <a:rPr lang="sr-Cyrl-RS" dirty="0" smtClean="0"/>
              <a:t>Прати, усмерава, вреднује, ствара подстицајне ситуације у дигиталним условима.</a:t>
            </a:r>
          </a:p>
          <a:p>
            <a:r>
              <a:rPr lang="sr-Cyrl-RS" dirty="0" smtClean="0"/>
              <a:t>Подстиче на размишљање, закључивање и развијање критичког мишљења и става.</a:t>
            </a:r>
          </a:p>
          <a:p>
            <a:r>
              <a:rPr lang="sr-Cyrl-RS" dirty="0" smtClean="0"/>
              <a:t>Мотивише, подржава и развија интересовања ученика.</a:t>
            </a:r>
          </a:p>
          <a:p>
            <a:r>
              <a:rPr lang="sr-Cyrl-RS" dirty="0" smtClean="0"/>
              <a:t>Ефикасними подстицајним методама дигитално испитује и надгелда.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АКТИВНОСТИ</a:t>
            </a:r>
            <a:r>
              <a:rPr lang="sr-Cyrl-RS" sz="2000" dirty="0" smtClean="0">
                <a:solidFill>
                  <a:srgbClr val="C00000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i="1" dirty="0" smtClean="0">
                <a:solidFill>
                  <a:srgbClr val="000000"/>
                </a:solidFill>
              </a:rPr>
              <a:t>Ученика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i="1" dirty="0">
                <a:solidFill>
                  <a:srgbClr val="000000"/>
                </a:solidFill>
              </a:rPr>
              <a:t>Н</a:t>
            </a:r>
            <a:r>
              <a:rPr lang="sr-Cyrl-RS" i="1" dirty="0" smtClean="0">
                <a:solidFill>
                  <a:srgbClr val="000000"/>
                </a:solidFill>
              </a:rPr>
              <a:t>аставника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19200"/>
            <a:ext cx="6477000" cy="4419600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723155"/>
              </p:ext>
            </p:extLst>
          </p:nvPr>
        </p:nvGraphicFramePr>
        <p:xfrm>
          <a:off x="1371600" y="1066800"/>
          <a:ext cx="5562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8926159"/>
      </p:ext>
    </p:extLst>
  </p:cSld>
  <p:clrMapOvr>
    <a:masterClrMapping/>
  </p:clrMapOvr>
  <p:transition spd="slow">
    <p:push dir="u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80" y="47004"/>
            <a:ext cx="1066800" cy="14007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r-Cyrl-RS" sz="1200" b="1" dirty="0" smtClean="0">
                <a:solidFill>
                  <a:srgbClr val="000000"/>
                </a:solidFill>
              </a:rPr>
              <a:t>У уводном делу разговара-мо о машти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63" y="3721209"/>
            <a:ext cx="2444517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92" y="4152900"/>
            <a:ext cx="202311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179" y="1475960"/>
            <a:ext cx="4648200" cy="2228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23162"/>
            <a:ext cx="1379220" cy="4351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940" y="5842635"/>
            <a:ext cx="5539740" cy="9982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22860"/>
            <a:ext cx="1524000" cy="1203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8" y="3810000"/>
            <a:ext cx="1485900" cy="1866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509" y="4295112"/>
            <a:ext cx="1602099" cy="1493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25" y="4808220"/>
            <a:ext cx="1348740" cy="1417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458" y="22860"/>
            <a:ext cx="1524000" cy="1524000"/>
          </a:xfrm>
          <a:prstGeom prst="rect">
            <a:avLst/>
          </a:prstGeom>
        </p:spPr>
      </p:pic>
      <p:sp>
        <p:nvSpPr>
          <p:cNvPr id="20" name="Notched Right Arrow 19"/>
          <p:cNvSpPr/>
          <p:nvPr/>
        </p:nvSpPr>
        <p:spPr>
          <a:xfrm>
            <a:off x="152400" y="541020"/>
            <a:ext cx="701040" cy="457200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130" y="1528142"/>
            <a:ext cx="971550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1200" b="1" i="1" dirty="0" smtClean="0">
                <a:solidFill>
                  <a:srgbClr val="000000"/>
                </a:solidFill>
              </a:rPr>
              <a:t> </a:t>
            </a:r>
            <a:r>
              <a:rPr lang="sr-Cyrl-RS" sz="1200" b="1" i="1" dirty="0">
                <a:solidFill>
                  <a:srgbClr val="000000"/>
                </a:solidFill>
              </a:rPr>
              <a:t>Н</a:t>
            </a:r>
            <a:r>
              <a:rPr lang="sr-Cyrl-RS" sz="1200" b="1" i="1" dirty="0" smtClean="0">
                <a:solidFill>
                  <a:srgbClr val="000000"/>
                </a:solidFill>
              </a:rPr>
              <a:t>аставну јединицу започи--њем преко бележни-це тимса.</a:t>
            </a:r>
          </a:p>
          <a:p>
            <a:r>
              <a:rPr lang="sr-Cyrl-RS" sz="1200" b="1" i="1" dirty="0" smtClean="0">
                <a:solidFill>
                  <a:srgbClr val="000000"/>
                </a:solidFill>
              </a:rPr>
              <a:t>Ту су изложене основне поставке</a:t>
            </a:r>
            <a:endParaRPr lang="en-US" sz="1200" b="1" i="1" dirty="0">
              <a:solidFill>
                <a:srgbClr val="000000"/>
              </a:solidFill>
            </a:endParaRPr>
          </a:p>
        </p:txBody>
      </p:sp>
      <p:sp>
        <p:nvSpPr>
          <p:cNvPr id="24" name="Notched Right Arrow 23"/>
          <p:cNvSpPr/>
          <p:nvPr/>
        </p:nvSpPr>
        <p:spPr>
          <a:xfrm>
            <a:off x="3168021" y="2432517"/>
            <a:ext cx="461004" cy="455463"/>
          </a:xfrm>
          <a:prstGeom prst="notched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Notched Right Arrow 24"/>
          <p:cNvSpPr/>
          <p:nvPr/>
        </p:nvSpPr>
        <p:spPr>
          <a:xfrm>
            <a:off x="4699635" y="2478406"/>
            <a:ext cx="1371600" cy="409574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495800" y="3548352"/>
            <a:ext cx="3088407" cy="746760"/>
          </a:xfrm>
        </p:spPr>
        <p:txBody>
          <a:bodyPr>
            <a:normAutofit/>
          </a:bodyPr>
          <a:lstStyle/>
          <a:p>
            <a:r>
              <a:rPr lang="sr-Cyrl-RS" sz="1200" b="1" i="1" dirty="0" smtClean="0">
                <a:solidFill>
                  <a:srgbClr val="000000"/>
                </a:solidFill>
              </a:rPr>
              <a:t>ПИШУ САСТАВ НА ТЕМУ ,,Научник и машта“ </a:t>
            </a:r>
            <a:endParaRPr lang="en-US" sz="1200" b="1" i="1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71235" y="1981200"/>
            <a:ext cx="914400" cy="152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i="1" dirty="0" smtClean="0">
                <a:solidFill>
                  <a:srgbClr val="000000"/>
                </a:solidFill>
              </a:rPr>
              <a:t>Поста-вљам </a:t>
            </a:r>
            <a:r>
              <a:rPr lang="sr-Latn-RS" sz="1200" b="1" i="1" dirty="0" smtClean="0">
                <a:solidFill>
                  <a:srgbClr val="000000"/>
                </a:solidFill>
              </a:rPr>
              <a:t>PowerPoint</a:t>
            </a:r>
            <a:r>
              <a:rPr lang="sr-Cyrl-RS" sz="1200" b="1" i="1" dirty="0" smtClean="0">
                <a:solidFill>
                  <a:srgbClr val="000000"/>
                </a:solidFill>
              </a:rPr>
              <a:t>презен-тацију писца кога ће радити</a:t>
            </a:r>
            <a:endParaRPr lang="en-US" sz="1200" b="1" i="1" dirty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>
            <a:stCxn id="14" idx="1"/>
          </p:cNvCxnSpPr>
          <p:nvPr/>
        </p:nvCxnSpPr>
        <p:spPr>
          <a:xfrm flipH="1">
            <a:off x="2362200" y="624840"/>
            <a:ext cx="1266825" cy="906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071235" y="0"/>
            <a:ext cx="1167765" cy="1828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i="1" dirty="0" smtClean="0">
                <a:solidFill>
                  <a:srgbClr val="000000"/>
                </a:solidFill>
              </a:rPr>
              <a:t>Упоредо са презентаци-јом водимо разговор.</a:t>
            </a:r>
            <a:endParaRPr lang="en-US" sz="1200" b="1" i="1" dirty="0">
              <a:solidFill>
                <a:srgbClr val="000000"/>
              </a:solidFill>
            </a:endParaRPr>
          </a:p>
        </p:txBody>
      </p:sp>
      <p:sp>
        <p:nvSpPr>
          <p:cNvPr id="34" name="Notched Right Arrow 33"/>
          <p:cNvSpPr/>
          <p:nvPr/>
        </p:nvSpPr>
        <p:spPr>
          <a:xfrm>
            <a:off x="6655117" y="1289304"/>
            <a:ext cx="978408" cy="484632"/>
          </a:xfrm>
          <a:prstGeom prst="notch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2000" y="6248400"/>
            <a:ext cx="4518622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i="1" dirty="0" smtClean="0">
                <a:solidFill>
                  <a:srgbClr val="000000"/>
                </a:solidFill>
              </a:rPr>
              <a:t>Упућујем их на клетову учионицу, где се налази текст који ћемо радити.</a:t>
            </a:r>
            <a:endParaRPr lang="en-US" sz="1200" b="1" i="1" dirty="0">
              <a:solidFill>
                <a:srgbClr val="000000"/>
              </a:solidFill>
            </a:endParaRPr>
          </a:p>
        </p:txBody>
      </p:sp>
      <p:sp>
        <p:nvSpPr>
          <p:cNvPr id="36" name="Up Arrow 35"/>
          <p:cNvSpPr/>
          <p:nvPr/>
        </p:nvSpPr>
        <p:spPr>
          <a:xfrm>
            <a:off x="-914400" y="3745311"/>
            <a:ext cx="533400" cy="69839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>
            <a:off x="4114800" y="6364606"/>
            <a:ext cx="457200" cy="264794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/>
          <p:cNvSpPr/>
          <p:nvPr/>
        </p:nvSpPr>
        <p:spPr>
          <a:xfrm>
            <a:off x="4699635" y="4648200"/>
            <a:ext cx="630957" cy="457200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>
            <a:off x="8077200" y="4443702"/>
            <a:ext cx="304800" cy="29974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6400800" cy="914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6400800" cy="3657601"/>
          </a:xfrm>
        </p:spPr>
        <p:txBody>
          <a:bodyPr/>
          <a:lstStyle/>
          <a:p>
            <a:endParaRPr lang="sr-Cyrl-RS" dirty="0" smtClean="0"/>
          </a:p>
          <a:p>
            <a:endParaRPr lang="en-US" dirty="0"/>
          </a:p>
        </p:txBody>
      </p:sp>
      <p:pic>
        <p:nvPicPr>
          <p:cNvPr id="3075" name="Picture 3" descr="C:\Users\X\Desktop\zaka\Screenshot_2020-05-28 Wo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2" y="4347210"/>
            <a:ext cx="9810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886200" y="29718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191688"/>
              </p:ext>
            </p:extLst>
          </p:nvPr>
        </p:nvGraphicFramePr>
        <p:xfrm>
          <a:off x="-34290" y="201295"/>
          <a:ext cx="217170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Document" r:id="rId5" imgW="5862009" imgH="5701787" progId="Word.Document.12">
                  <p:embed/>
                </p:oleObj>
              </mc:Choice>
              <mc:Fallback>
                <p:oleObj name="Document" r:id="rId5" imgW="5862009" imgH="5701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4290" y="201295"/>
                        <a:ext cx="2171700" cy="21113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50" y="3075166"/>
            <a:ext cx="709500" cy="707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3354"/>
            <a:ext cx="4322439" cy="20466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3623645"/>
            <a:ext cx="1752600" cy="11769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60" y="5471160"/>
            <a:ext cx="5539740" cy="9982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97480" y="449580"/>
            <a:ext cx="914400" cy="19888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i="1" dirty="0" smtClean="0">
                <a:solidFill>
                  <a:schemeClr val="bg1"/>
                </a:solidFill>
              </a:rPr>
              <a:t>Добијају задатак да креирају Т-табелу, са којом су упозна-ти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209800" y="1443990"/>
            <a:ext cx="487680" cy="61341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80" y="803910"/>
            <a:ext cx="1856973" cy="152400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3611880" y="1409700"/>
            <a:ext cx="381000" cy="51435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-28164"/>
            <a:ext cx="3162300" cy="27630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3059926"/>
            <a:ext cx="1432560" cy="48006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91000" y="2777154"/>
            <a:ext cx="2819400" cy="8464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i="1" dirty="0" smtClean="0">
                <a:solidFill>
                  <a:schemeClr val="bg1"/>
                </a:solidFill>
              </a:rPr>
              <a:t>Пошто размене табеле, дајем им избор питања преко </a:t>
            </a:r>
            <a:r>
              <a:rPr lang="sr-Latn-RS" sz="1200" b="1" i="1" dirty="0" smtClean="0">
                <a:solidFill>
                  <a:schemeClr val="bg1"/>
                </a:solidFill>
              </a:rPr>
              <a:t>Wordwall-a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735553" y="1492567"/>
            <a:ext cx="360447" cy="39052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010400" y="3075166"/>
            <a:ext cx="457200" cy="239037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8001000" y="2734909"/>
            <a:ext cx="381000" cy="236891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480" y="5246370"/>
            <a:ext cx="3322320" cy="12115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i="1" dirty="0" smtClean="0">
                <a:solidFill>
                  <a:srgbClr val="000000"/>
                </a:solidFill>
              </a:rPr>
              <a:t>Имају задатак да ураде правописну вежбу која је урађена у </a:t>
            </a:r>
            <a:r>
              <a:rPr lang="sr-Latn-RS" sz="1200" b="1" i="1" dirty="0" smtClean="0">
                <a:solidFill>
                  <a:srgbClr val="000000"/>
                </a:solidFill>
              </a:rPr>
              <a:t>Forms-u.</a:t>
            </a:r>
            <a:endParaRPr lang="en-US" sz="1200" b="1" i="1" dirty="0">
              <a:solidFill>
                <a:srgbClr val="000000"/>
              </a:solidFill>
            </a:endParaRPr>
          </a:p>
        </p:txBody>
      </p:sp>
      <p:sp>
        <p:nvSpPr>
          <p:cNvPr id="31" name="Up Arrow 30"/>
          <p:cNvSpPr/>
          <p:nvPr/>
        </p:nvSpPr>
        <p:spPr>
          <a:xfrm>
            <a:off x="1524000" y="4947285"/>
            <a:ext cx="457200" cy="281613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" name="Left Arrow 3071"/>
          <p:cNvSpPr/>
          <p:nvPr/>
        </p:nvSpPr>
        <p:spPr>
          <a:xfrm>
            <a:off x="4145264" y="3876670"/>
            <a:ext cx="1127761" cy="661202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86523"/>
      </p:ext>
    </p:extLst>
  </p:cSld>
  <p:clrMapOvr>
    <a:masterClrMapping/>
  </p:clrMapOvr>
  <p:transition spd="slow">
    <p:push dir="u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194560"/>
            <a:ext cx="381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/>
            <a:r>
              <a:rPr lang="sr-Cyrl-RS" dirty="0" smtClean="0"/>
              <a:t>Добијају задатак да спрове</a:t>
            </a:r>
            <a:r>
              <a:rPr lang="sr-Latn-RS" dirty="0" smtClean="0"/>
              <a:t>-</a:t>
            </a:r>
            <a:r>
              <a:rPr lang="sr-Cyrl-RS" dirty="0" smtClean="0"/>
              <a:t>ду једну вибер анкету и да је изложе у виду табеле, </a:t>
            </a:r>
            <a:r>
              <a:rPr lang="sr-Latn-RS" dirty="0" smtClean="0"/>
              <a:t> </a:t>
            </a:r>
            <a:r>
              <a:rPr lang="sr-Cyrl-RS" dirty="0" smtClean="0"/>
              <a:t>и да дају закљу</a:t>
            </a:r>
            <a:r>
              <a:rPr lang="sr-Latn-RS" dirty="0" smtClean="0"/>
              <a:t>-</a:t>
            </a:r>
            <a:r>
              <a:rPr lang="sr-Cyrl-RS" dirty="0" smtClean="0"/>
              <a:t>чак </a:t>
            </a:r>
            <a:endParaRPr lang="sr-Cyrl-R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259327"/>
              </p:ext>
            </p:extLst>
          </p:nvPr>
        </p:nvGraphicFramePr>
        <p:xfrm>
          <a:off x="2667000" y="3657600"/>
          <a:ext cx="2844800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3" imgW="5862009" imgH="4464800" progId="Word.Document.12">
                  <p:embed/>
                </p:oleObj>
              </mc:Choice>
              <mc:Fallback>
                <p:oleObj name="Document" r:id="rId3" imgW="5862009" imgH="44648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57600"/>
                        <a:ext cx="2844800" cy="21653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858585"/>
                          </a:gs>
                          <a:gs pos="50000">
                            <a:srgbClr val="C0C0C0"/>
                          </a:gs>
                          <a:gs pos="100000">
                            <a:srgbClr val="E4E4E4"/>
                          </a:gs>
                        </a:gsLst>
                        <a:lin ang="5400000" scaled="1"/>
                      </a:gradFill>
                      <a:ln w="57150">
                        <a:solidFill>
                          <a:srgbClr val="97A7D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22087"/>
            <a:ext cx="1981200" cy="2657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1257300" cy="18669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624563"/>
              </p:ext>
            </p:extLst>
          </p:nvPr>
        </p:nvGraphicFramePr>
        <p:xfrm>
          <a:off x="2667000" y="1219200"/>
          <a:ext cx="2843212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Document" r:id="rId7" imgW="5862009" imgH="4464800" progId="Word.Document.12">
                  <p:embed/>
                </p:oleObj>
              </mc:Choice>
              <mc:Fallback>
                <p:oleObj name="Document" r:id="rId7" imgW="5862009" imgH="44648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19200"/>
                        <a:ext cx="2843212" cy="21653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858585"/>
                          </a:gs>
                          <a:gs pos="50000">
                            <a:srgbClr val="C0C0C0"/>
                          </a:gs>
                          <a:gs pos="100000">
                            <a:srgbClr val="E4E4E4"/>
                          </a:gs>
                        </a:gsLst>
                        <a:lin ang="5400000" scaled="1"/>
                      </a:gradFill>
                      <a:ln w="57150">
                        <a:solidFill>
                          <a:srgbClr val="97A7D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066800"/>
            <a:ext cx="1356360" cy="1615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20" y="3962400"/>
            <a:ext cx="1539240" cy="1828800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5516880" y="2209800"/>
            <a:ext cx="304800" cy="381000"/>
          </a:xfrm>
          <a:prstGeom prst="lef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5516880" y="4343400"/>
            <a:ext cx="304800" cy="457200"/>
          </a:xfrm>
          <a:prstGeom prst="leftArrow">
            <a:avLst>
              <a:gd name="adj1" fmla="val 50000"/>
              <a:gd name="adj2" fmla="val 55000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5000" y="838200"/>
            <a:ext cx="1752600" cy="11144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i="1" dirty="0" smtClean="0">
                <a:solidFill>
                  <a:schemeClr val="bg1"/>
                </a:solidFill>
              </a:rPr>
              <a:t>Заједно на крају, уз укључену видео- конференцији гледамо виретуелни музеј.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27520" y="2895600"/>
            <a:ext cx="19812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i="1" dirty="0" smtClean="0">
                <a:solidFill>
                  <a:schemeClr val="bg1"/>
                </a:solidFill>
              </a:rPr>
              <a:t>Упућујем их на </a:t>
            </a:r>
            <a:r>
              <a:rPr lang="sr-Latn-RS" sz="1200" b="1" i="1" dirty="0" smtClean="0">
                <a:solidFill>
                  <a:schemeClr val="bg1"/>
                </a:solidFill>
              </a:rPr>
              <a:t>,,Moja učionica TESLAEDU“,</a:t>
            </a:r>
            <a:r>
              <a:rPr lang="sr-Cyrl-RS" sz="1200" b="1" i="1" dirty="0" smtClean="0">
                <a:solidFill>
                  <a:schemeClr val="bg1"/>
                </a:solidFill>
              </a:rPr>
              <a:t> где ће бити постављен курс М.П. Алас, а већ се налази курс Тесла.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914400"/>
            <a:ext cx="838200" cy="2514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i="1" dirty="0" smtClean="0">
                <a:solidFill>
                  <a:schemeClr val="bg1"/>
                </a:solidFill>
              </a:rPr>
              <a:t>У склопу ове наста</a:t>
            </a:r>
            <a:r>
              <a:rPr lang="sr-Latn-RS" sz="1200" b="1" i="1" dirty="0" smtClean="0">
                <a:solidFill>
                  <a:schemeClr val="bg1"/>
                </a:solidFill>
              </a:rPr>
              <a:t>-</a:t>
            </a:r>
            <a:r>
              <a:rPr lang="sr-Cyrl-RS" sz="1200" b="1" i="1" dirty="0" smtClean="0">
                <a:solidFill>
                  <a:schemeClr val="bg1"/>
                </a:solidFill>
              </a:rPr>
              <a:t>вне једини</a:t>
            </a:r>
            <a:r>
              <a:rPr lang="sr-Latn-RS" sz="1200" b="1" i="1" dirty="0" smtClean="0">
                <a:solidFill>
                  <a:schemeClr val="bg1"/>
                </a:solidFill>
              </a:rPr>
              <a:t>-</a:t>
            </a:r>
            <a:r>
              <a:rPr lang="sr-Cyrl-RS" sz="1200" b="1" i="1" dirty="0" smtClean="0">
                <a:solidFill>
                  <a:schemeClr val="bg1"/>
                </a:solidFill>
              </a:rPr>
              <a:t>це, направљен је један мали тест  у </a:t>
            </a:r>
            <a:r>
              <a:rPr lang="sr-Latn-RS" sz="1200" b="1" i="1" dirty="0" smtClean="0">
                <a:solidFill>
                  <a:schemeClr val="bg1"/>
                </a:solidFill>
              </a:rPr>
              <a:t>socrativu.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09600" y="2705100"/>
            <a:ext cx="533400" cy="6477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333500" y="1771650"/>
            <a:ext cx="495300" cy="36195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0" y="2000250"/>
            <a:ext cx="15240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000" dirty="0" smtClean="0"/>
              <a:t>http://muzejsrpskogjezika.fil.bg.ac.rs/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55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000000"/>
                </a:solidFill>
              </a:rPr>
              <a:t>Онлајн алати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676798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906637"/>
      </p:ext>
    </p:extLst>
  </p:cSld>
  <p:clrMapOvr>
    <a:masterClrMapping/>
  </p:clrMapOvr>
  <p:transition spd="slow">
    <p:push dir="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2906</TotalTime>
  <Words>801</Words>
  <Application>Microsoft Office PowerPoint</Application>
  <PresentationFormat>On-screen Show (4:3)</PresentationFormat>
  <Paragraphs>78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Couture</vt:lpstr>
      <vt:lpstr>Microsoft Word Document</vt:lpstr>
      <vt:lpstr>Магија у рукама наставника</vt:lpstr>
      <vt:lpstr>ЖЕЛЕЛА САМ ДА ПОСТИГНЕМ</vt:lpstr>
      <vt:lpstr>Циљеви и исходи</vt:lpstr>
      <vt:lpstr>АКТИВНОСТИ </vt:lpstr>
      <vt:lpstr>PowerPoint Presentation</vt:lpstr>
      <vt:lpstr>ПИШУ САСТАВ НА ТЕМУ ,,Научник и машта“ </vt:lpstr>
      <vt:lpstr>PowerPoint Presentation</vt:lpstr>
      <vt:lpstr>PowerPoint Presentation</vt:lpstr>
      <vt:lpstr>Онлајн алати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</dc:creator>
  <cp:lastModifiedBy>X</cp:lastModifiedBy>
  <cp:revision>68</cp:revision>
  <dcterms:created xsi:type="dcterms:W3CDTF">2020-05-27T21:53:29Z</dcterms:created>
  <dcterms:modified xsi:type="dcterms:W3CDTF">2020-05-29T22:19:48Z</dcterms:modified>
</cp:coreProperties>
</file>